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8" r:id="rId6"/>
    <p:sldId id="264" r:id="rId7"/>
    <p:sldId id="267" r:id="rId8"/>
    <p:sldId id="263" r:id="rId9"/>
    <p:sldId id="265" r:id="rId10"/>
    <p:sldId id="266" r:id="rId11"/>
    <p:sldId id="269" r:id="rId12"/>
    <p:sldId id="270" r:id="rId13"/>
    <p:sldId id="271" r:id="rId14"/>
    <p:sldId id="272" r:id="rId15"/>
    <p:sldId id="273" r:id="rId16"/>
    <p:sldId id="275" r:id="rId17"/>
    <p:sldId id="276" r:id="rId18"/>
    <p:sldId id="277" r:id="rId19"/>
    <p:sldId id="278" r:id="rId20"/>
    <p:sldId id="274" r:id="rId21"/>
    <p:sldId id="279" r:id="rId22"/>
    <p:sldId id="260" r:id="rId23"/>
    <p:sldId id="25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A615"/>
    <a:srgbClr val="B00000"/>
    <a:srgbClr val="E6E6E6"/>
    <a:srgbClr val="F9C973"/>
    <a:srgbClr val="201F1F"/>
    <a:srgbClr val="BDA6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206675771928069"/>
          <c:y val="4.8400845727617381E-2"/>
          <c:w val="0.84669432624793795"/>
          <c:h val="0.84656422478126325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44450" cap="rnd">
              <a:solidFill>
                <a:srgbClr val="F5A61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xVal>
            <c:numRef>
              <c:f>Sheet1!$A$2:$A$7</c:f>
              <c:numCache>
                <c:formatCode>General</c:formatCode>
                <c:ptCount val="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</c:numCache>
            </c:numRef>
          </c:xVal>
          <c:yVal>
            <c:numRef>
              <c:f>Sheet1!$B$2:$B$7</c:f>
              <c:numCache>
                <c:formatCode>General</c:formatCode>
                <c:ptCount val="6"/>
                <c:pt idx="0">
                  <c:v>1</c:v>
                </c:pt>
                <c:pt idx="1">
                  <c:v>0.49658530379140953</c:v>
                </c:pt>
                <c:pt idx="2">
                  <c:v>0.24659696394160649</c:v>
                </c:pt>
                <c:pt idx="3">
                  <c:v>0.12245642825298195</c:v>
                </c:pt>
                <c:pt idx="4">
                  <c:v>6.0810062625217973E-2</c:v>
                </c:pt>
                <c:pt idx="5">
                  <c:v>3.0197383422318501E-2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CFD-46EF-89B8-D8FA9FD1FA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48451583"/>
        <c:axId val="960173887"/>
      </c:scatterChart>
      <c:valAx>
        <c:axId val="948451583"/>
        <c:scaling>
          <c:orientation val="minMax"/>
          <c:max val="5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>
                    <a:solidFill>
                      <a:schemeClr val="tx1"/>
                    </a:solidFill>
                  </a:rPr>
                  <a:t>time</a:t>
                </a:r>
                <a:endParaRPr lang="en-US" dirty="0">
                  <a:solidFill>
                    <a:schemeClr val="tx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0173887"/>
        <c:crosses val="autoZero"/>
        <c:crossBetween val="midCat"/>
        <c:majorUnit val="1"/>
      </c:valAx>
      <c:valAx>
        <c:axId val="960173887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>
                    <a:solidFill>
                      <a:schemeClr val="tx1"/>
                    </a:solidFill>
                  </a:rPr>
                  <a:t>reliability</a:t>
                </a:r>
                <a:endParaRPr lang="en-US" dirty="0">
                  <a:solidFill>
                    <a:schemeClr val="tx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8451583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8">
  <cs:axisTitle>
    <cs:lnRef idx="0"/>
    <cs:fillRef idx="0"/>
    <cs:effectRef idx="0"/>
    <cs:fontRef idx="minor">
      <a:schemeClr val="lt1">
        <a:lumMod val="7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sv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rgbClr val="201F1F"/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8EF0D4-5A4F-4CA3-815C-00B7D6036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22C660-C322-4D60-B12C-BC25E3473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EA028D-F3A9-41D7-B152-7132EC1B6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FD937A-B4B1-426E-81A9-2CEB5B719E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1029" y="6356350"/>
            <a:ext cx="1066800" cy="37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008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8F13B-B314-457E-9F43-912572828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FC7F12-E3BA-4ECB-A037-6809E746B7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BB406C-35C1-4EA8-8A72-E1AED4537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1B8A79-E4EC-417E-8065-8EAAB4319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3CBB7-2895-4AC5-B171-9C619613D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9810F0-C3E0-441A-88CA-3E2105762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744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83854-CD25-4F74-8184-40F631A0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5CECA8-6B84-444F-9198-F5FDB9EDD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B7756-3EEC-418E-BEE4-C336CCC18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C2652-9891-4E7D-8445-95757253F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58B57-9BF8-4BB9-AA82-16247FF8F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715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6E8004-05EF-49CF-BEBE-427DA32681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46BAE9-EAC3-4978-B88B-B55CCCB70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38C80-4DE4-4812-B88F-432223B8D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36D50-00A7-465C-A38E-C72BC5E80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15D5C-48AE-4635-BF20-22E175425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74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4CC36-4E7C-4FE6-9630-66DF73659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A68998-4DA3-4F1A-8121-AC41A6F099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BB28B-1E4E-49E0-A538-73216EB38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884AE6-CD1E-41D4-9928-4D3F675F8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A5D3E-5571-48B6-B2A3-ADACEE9E0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999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7F08B-BFB9-483E-9B32-F1E38D275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81D8B-F693-4740-820B-C0183F2D7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BF6BF-6AA7-41AA-85E1-22DE0B560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AF01B-3588-41B5-AC02-539E729A0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6F98E-7A2C-4F29-A8B0-B69B492DC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965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D18AA-9F2C-4EAE-884E-2F4245BFE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D2175-13E3-4840-AF50-C61F85969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D0CB0-F3FF-451D-B7B9-E5FAE1793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32DAB-702E-4714-9820-1212854EE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CC935-74D9-4937-B799-3E6F175F7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58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E1BDB-B71A-4203-A9B0-3165C515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A36FC-5771-4873-9FD8-0421688590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EBE33B-A4E1-4A1E-BD0F-277800122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4E15F-F3E5-42F3-A8B1-DFFFF8E2B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CDA67-E537-49B4-9671-A9EF78741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F597AC-BEC5-456C-996F-AE07C6280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42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F39FE-CC3F-4702-93C1-96342BD4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C66ED6-D830-4432-9C2D-2B4A3B3EA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B68B6E-039E-45CC-8AD3-5F60787E06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7E6548-9909-4337-B788-2811C26912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4CCB70-50BE-4278-96A8-666BC8338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8A79CF-B077-4B71-BF8A-8EDE3FDFD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D9E178-F24D-4F6B-84C2-7AED651D2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9A3B3E-25C5-4AB6-ACB5-25B8FEEB8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196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DBDBB-EFE7-4A09-B682-2ECAC321D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EDA37B-B3A5-4480-A68B-476E9EB42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2E1005-2781-4CCF-9A37-1E34291CB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ED8FBB-9070-434A-8B4F-C64B7E384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717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1D428D-8D83-4B0B-8D00-CC6C6B1DC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7F4E32-BE03-4506-8855-54ABAA873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D6B1FB-1008-40DF-AD96-433090FCD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53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AC7C4-5EC8-4FF9-8163-9920823F4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BEA42-0C96-4D79-9B40-3D7DEF486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4A3A04-A617-480E-99A9-F620716802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EC7D7-C10F-4553-82F7-6C7B4F7F0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225B35-F17E-40A8-BF27-4391EB83B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2D1303-A484-4432-9AF4-2C925B36B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47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9EE29D-8D72-4522-82E0-E0B366014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AA582-7945-424A-A0DD-74D92C15D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A58C8-A763-4597-BCA5-25A2EF0759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E1A03-4B70-45D5-96E7-D979506502C0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7541F-D298-4F99-A6D9-C1D8DE824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00584-FDA4-4B05-8F30-2A69B4C878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8FA14-1848-419C-88DC-1161D038E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47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69E53-1975-4DBD-8361-EA6209791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8298" y="2281237"/>
            <a:ext cx="8145462" cy="22955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 fontScale="90000"/>
          </a:bodyPr>
          <a:lstStyle/>
          <a:p>
            <a:pPr algn="l"/>
            <a:r>
              <a:rPr lang="hu-HU" b="1" dirty="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rPr>
              <a:t>AN OVERVIEW ON</a:t>
            </a:r>
            <a:br>
              <a:rPr lang="hu-HU" b="1" dirty="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rPr>
            </a:br>
            <a:r>
              <a:rPr lang="hu-HU" b="1" dirty="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rPr>
              <a:t>HEALTH CHECK PATTERNS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4" name="Graphic 4">
            <a:extLst>
              <a:ext uri="{FF2B5EF4-FFF2-40B4-BE49-F238E27FC236}">
                <a16:creationId xmlns:a16="http://schemas.microsoft.com/office/drawing/2014/main" id="{FBEBDBBC-314A-415E-A7CD-7FC8B096E5B6}"/>
              </a:ext>
            </a:extLst>
          </p:cNvPr>
          <p:cNvSpPr/>
          <p:nvPr/>
        </p:nvSpPr>
        <p:spPr>
          <a:xfrm rot="10800000" flipV="1">
            <a:off x="4637361" y="1896051"/>
            <a:ext cx="9588461" cy="5769912"/>
          </a:xfrm>
          <a:custGeom>
            <a:avLst/>
            <a:gdLst>
              <a:gd name="connsiteX0" fmla="*/ 4938335 w 9588461"/>
              <a:gd name="connsiteY0" fmla="*/ 13052 h 5769912"/>
              <a:gd name="connsiteX1" fmla="*/ 4885996 w 9588461"/>
              <a:gd name="connsiteY1" fmla="*/ 138893 h 5769912"/>
              <a:gd name="connsiteX2" fmla="*/ 4871371 w 9588461"/>
              <a:gd name="connsiteY2" fmla="*/ 299448 h 5769912"/>
              <a:gd name="connsiteX3" fmla="*/ 4858287 w 9588461"/>
              <a:gd name="connsiteY3" fmla="*/ 486040 h 5769912"/>
              <a:gd name="connsiteX4" fmla="*/ 4846741 w 9588461"/>
              <a:gd name="connsiteY4" fmla="*/ 596693 h 5769912"/>
              <a:gd name="connsiteX5" fmla="*/ 4840584 w 9588461"/>
              <a:gd name="connsiteY5" fmla="*/ 665400 h 5769912"/>
              <a:gd name="connsiteX6" fmla="*/ 4817493 w 9588461"/>
              <a:gd name="connsiteY6" fmla="*/ 997359 h 5769912"/>
              <a:gd name="connsiteX7" fmla="*/ 4801329 w 9588461"/>
              <a:gd name="connsiteY7" fmla="*/ 1196246 h 5769912"/>
              <a:gd name="connsiteX8" fmla="*/ 4790553 w 9588461"/>
              <a:gd name="connsiteY8" fmla="*/ 1344507 h 5769912"/>
              <a:gd name="connsiteX9" fmla="*/ 4779008 w 9588461"/>
              <a:gd name="connsiteY9" fmla="*/ 1514464 h 5769912"/>
              <a:gd name="connsiteX10" fmla="*/ 4762844 w 9588461"/>
              <a:gd name="connsiteY10" fmla="*/ 1716967 h 5769912"/>
              <a:gd name="connsiteX11" fmla="*/ 4740523 w 9588461"/>
              <a:gd name="connsiteY11" fmla="*/ 2020721 h 5769912"/>
              <a:gd name="connsiteX12" fmla="*/ 4713583 w 9588461"/>
              <a:gd name="connsiteY12" fmla="*/ 2382333 h 5769912"/>
              <a:gd name="connsiteX13" fmla="*/ 4694341 w 9588461"/>
              <a:gd name="connsiteY13" fmla="*/ 2624613 h 5769912"/>
              <a:gd name="connsiteX14" fmla="*/ 4678177 w 9588461"/>
              <a:gd name="connsiteY14" fmla="*/ 2837964 h 5769912"/>
              <a:gd name="connsiteX15" fmla="*/ 4663553 w 9588461"/>
              <a:gd name="connsiteY15" fmla="*/ 3036850 h 5769912"/>
              <a:gd name="connsiteX16" fmla="*/ 4648159 w 9588461"/>
              <a:gd name="connsiteY16" fmla="*/ 3210424 h 5769912"/>
              <a:gd name="connsiteX17" fmla="*/ 4636614 w 9588461"/>
              <a:gd name="connsiteY17" fmla="*/ 3349283 h 5769912"/>
              <a:gd name="connsiteX18" fmla="*/ 4631226 w 9588461"/>
              <a:gd name="connsiteY18" fmla="*/ 3412203 h 5769912"/>
              <a:gd name="connsiteX19" fmla="*/ 4610444 w 9588461"/>
              <a:gd name="connsiteY19" fmla="*/ 3397739 h 5769912"/>
              <a:gd name="connsiteX20" fmla="*/ 4470359 w 9588461"/>
              <a:gd name="connsiteY20" fmla="*/ 3364470 h 5769912"/>
              <a:gd name="connsiteX21" fmla="*/ 4351056 w 9588461"/>
              <a:gd name="connsiteY21" fmla="*/ 3345667 h 5769912"/>
              <a:gd name="connsiteX22" fmla="*/ 4337201 w 9588461"/>
              <a:gd name="connsiteY22" fmla="*/ 3316014 h 5769912"/>
              <a:gd name="connsiteX23" fmla="*/ 4277165 w 9588461"/>
              <a:gd name="connsiteY23" fmla="*/ 3181495 h 5769912"/>
              <a:gd name="connsiteX24" fmla="*/ 4220977 w 9588461"/>
              <a:gd name="connsiteY24" fmla="*/ 3054931 h 5769912"/>
              <a:gd name="connsiteX25" fmla="*/ 4182492 w 9588461"/>
              <a:gd name="connsiteY25" fmla="*/ 2968144 h 5769912"/>
              <a:gd name="connsiteX26" fmla="*/ 4140928 w 9588461"/>
              <a:gd name="connsiteY26" fmla="*/ 2874125 h 5769912"/>
              <a:gd name="connsiteX27" fmla="*/ 4121686 w 9588461"/>
              <a:gd name="connsiteY27" fmla="*/ 2829285 h 5769912"/>
              <a:gd name="connsiteX28" fmla="*/ 4050873 w 9588461"/>
              <a:gd name="connsiteY28" fmla="*/ 2772150 h 5769912"/>
              <a:gd name="connsiteX29" fmla="*/ 3933879 w 9588461"/>
              <a:gd name="connsiteY29" fmla="*/ 2871955 h 5769912"/>
              <a:gd name="connsiteX30" fmla="*/ 3804570 w 9588461"/>
              <a:gd name="connsiteY30" fmla="*/ 3221272 h 5769912"/>
              <a:gd name="connsiteX31" fmla="*/ 3769164 w 9588461"/>
              <a:gd name="connsiteY31" fmla="*/ 3317461 h 5769912"/>
              <a:gd name="connsiteX32" fmla="*/ 3744534 w 9588461"/>
              <a:gd name="connsiteY32" fmla="*/ 3366640 h 5769912"/>
              <a:gd name="connsiteX33" fmla="*/ 3595212 w 9588461"/>
              <a:gd name="connsiteY33" fmla="*/ 3363024 h 5769912"/>
              <a:gd name="connsiteX34" fmla="*/ 3332745 w 9588461"/>
              <a:gd name="connsiteY34" fmla="*/ 3513454 h 5769912"/>
              <a:gd name="connsiteX35" fmla="*/ 3300418 w 9588461"/>
              <a:gd name="connsiteY35" fmla="*/ 3467891 h 5769912"/>
              <a:gd name="connsiteX36" fmla="*/ 3250387 w 9588461"/>
              <a:gd name="connsiteY36" fmla="*/ 3377488 h 5769912"/>
              <a:gd name="connsiteX37" fmla="*/ 3225757 w 9588461"/>
              <a:gd name="connsiteY37" fmla="*/ 3351452 h 5769912"/>
              <a:gd name="connsiteX38" fmla="*/ 3041799 w 9588461"/>
              <a:gd name="connsiteY38" fmla="*/ 3353622 h 5769912"/>
              <a:gd name="connsiteX39" fmla="*/ 2735459 w 9588461"/>
              <a:gd name="connsiteY39" fmla="*/ 3304443 h 5769912"/>
              <a:gd name="connsiteX40" fmla="*/ 2673114 w 9588461"/>
              <a:gd name="connsiteY40" fmla="*/ 3278407 h 5769912"/>
              <a:gd name="connsiteX41" fmla="*/ 2596914 w 9588461"/>
              <a:gd name="connsiteY41" fmla="*/ 3246585 h 5769912"/>
              <a:gd name="connsiteX42" fmla="*/ 2516865 w 9588461"/>
              <a:gd name="connsiteY42" fmla="*/ 3212593 h 5769912"/>
              <a:gd name="connsiteX43" fmla="*/ 2431429 w 9588461"/>
              <a:gd name="connsiteY43" fmla="*/ 3174986 h 5769912"/>
              <a:gd name="connsiteX44" fmla="*/ 2235156 w 9588461"/>
              <a:gd name="connsiteY44" fmla="*/ 3177155 h 5769912"/>
              <a:gd name="connsiteX45" fmla="*/ 1916501 w 9588461"/>
              <a:gd name="connsiteY45" fmla="*/ 3334095 h 5769912"/>
              <a:gd name="connsiteX46" fmla="*/ 1797967 w 9588461"/>
              <a:gd name="connsiteY46" fmla="*/ 3391230 h 5769912"/>
              <a:gd name="connsiteX47" fmla="*/ 1408500 w 9588461"/>
              <a:gd name="connsiteY47" fmla="*/ 3390506 h 5769912"/>
              <a:gd name="connsiteX48" fmla="*/ 713463 w 9588461"/>
              <a:gd name="connsiteY48" fmla="*/ 3384721 h 5769912"/>
              <a:gd name="connsiteX49" fmla="*/ 408662 w 9588461"/>
              <a:gd name="connsiteY49" fmla="*/ 3380381 h 5769912"/>
              <a:gd name="connsiteX50" fmla="*/ 376335 w 9588461"/>
              <a:gd name="connsiteY50" fmla="*/ 3345667 h 5769912"/>
              <a:gd name="connsiteX51" fmla="*/ 237789 w 9588461"/>
              <a:gd name="connsiteY51" fmla="*/ 3277683 h 5769912"/>
              <a:gd name="connsiteX52" fmla="*/ 44595 w 9588461"/>
              <a:gd name="connsiteY52" fmla="*/ 3355792 h 5769912"/>
              <a:gd name="connsiteX53" fmla="*/ 6110 w 9588461"/>
              <a:gd name="connsiteY53" fmla="*/ 3512731 h 5769912"/>
              <a:gd name="connsiteX54" fmla="*/ 23044 w 9588461"/>
              <a:gd name="connsiteY54" fmla="*/ 3546723 h 5769912"/>
              <a:gd name="connsiteX55" fmla="*/ 119256 w 9588461"/>
              <a:gd name="connsiteY55" fmla="*/ 3644358 h 5769912"/>
              <a:gd name="connsiteX56" fmla="*/ 310911 w 9588461"/>
              <a:gd name="connsiteY56" fmla="*/ 3645081 h 5769912"/>
              <a:gd name="connsiteX57" fmla="*/ 389420 w 9588461"/>
              <a:gd name="connsiteY57" fmla="*/ 3576375 h 5769912"/>
              <a:gd name="connsiteX58" fmla="*/ 408662 w 9588461"/>
              <a:gd name="connsiteY58" fmla="*/ 3548892 h 5769912"/>
              <a:gd name="connsiteX59" fmla="*/ 1126021 w 9588461"/>
              <a:gd name="connsiteY59" fmla="*/ 3553955 h 5769912"/>
              <a:gd name="connsiteX60" fmla="*/ 1843379 w 9588461"/>
              <a:gd name="connsiteY60" fmla="*/ 3559741 h 5769912"/>
              <a:gd name="connsiteX61" fmla="*/ 1924198 w 9588461"/>
              <a:gd name="connsiteY61" fmla="*/ 3519963 h 5769912"/>
              <a:gd name="connsiteX62" fmla="*/ 2249780 w 9588461"/>
              <a:gd name="connsiteY62" fmla="*/ 3359408 h 5769912"/>
              <a:gd name="connsiteX63" fmla="*/ 2333677 w 9588461"/>
              <a:gd name="connsiteY63" fmla="*/ 3318184 h 5769912"/>
              <a:gd name="connsiteX64" fmla="*/ 2432198 w 9588461"/>
              <a:gd name="connsiteY64" fmla="*/ 3358685 h 5769912"/>
              <a:gd name="connsiteX65" fmla="*/ 2625393 w 9588461"/>
              <a:gd name="connsiteY65" fmla="*/ 3441132 h 5769912"/>
              <a:gd name="connsiteX66" fmla="*/ 2777793 w 9588461"/>
              <a:gd name="connsiteY66" fmla="*/ 3506945 h 5769912"/>
              <a:gd name="connsiteX67" fmla="*/ 2835520 w 9588461"/>
              <a:gd name="connsiteY67" fmla="*/ 3530812 h 5769912"/>
              <a:gd name="connsiteX68" fmla="*/ 2982533 w 9588461"/>
              <a:gd name="connsiteY68" fmla="*/ 3525749 h 5769912"/>
              <a:gd name="connsiteX69" fmla="*/ 3130315 w 9588461"/>
              <a:gd name="connsiteY69" fmla="*/ 3520687 h 5769912"/>
              <a:gd name="connsiteX70" fmla="*/ 3166490 w 9588461"/>
              <a:gd name="connsiteY70" fmla="*/ 3602411 h 5769912"/>
              <a:gd name="connsiteX71" fmla="*/ 3216521 w 9588461"/>
              <a:gd name="connsiteY71" fmla="*/ 3713064 h 5769912"/>
              <a:gd name="connsiteX72" fmla="*/ 3247309 w 9588461"/>
              <a:gd name="connsiteY72" fmla="*/ 3781770 h 5769912"/>
              <a:gd name="connsiteX73" fmla="*/ 3378157 w 9588461"/>
              <a:gd name="connsiteY73" fmla="*/ 3883745 h 5769912"/>
              <a:gd name="connsiteX74" fmla="*/ 3471291 w 9588461"/>
              <a:gd name="connsiteY74" fmla="*/ 3723912 h 5769912"/>
              <a:gd name="connsiteX75" fmla="*/ 3503618 w 9588461"/>
              <a:gd name="connsiteY75" fmla="*/ 3572036 h 5769912"/>
              <a:gd name="connsiteX76" fmla="*/ 3539794 w 9588461"/>
              <a:gd name="connsiteY76" fmla="*/ 3529365 h 5769912"/>
              <a:gd name="connsiteX77" fmla="*/ 3682188 w 9588461"/>
              <a:gd name="connsiteY77" fmla="*/ 3535874 h 5769912"/>
              <a:gd name="connsiteX78" fmla="*/ 3833818 w 9588461"/>
              <a:gd name="connsiteY78" fmla="*/ 3530089 h 5769912"/>
              <a:gd name="connsiteX79" fmla="*/ 3943116 w 9588461"/>
              <a:gd name="connsiteY79" fmla="*/ 3358685 h 5769912"/>
              <a:gd name="connsiteX80" fmla="*/ 3983910 w 9588461"/>
              <a:gd name="connsiteY80" fmla="*/ 3246585 h 5769912"/>
              <a:gd name="connsiteX81" fmla="*/ 4013158 w 9588461"/>
              <a:gd name="connsiteY81" fmla="*/ 3168477 h 5769912"/>
              <a:gd name="connsiteX82" fmla="*/ 4043946 w 9588461"/>
              <a:gd name="connsiteY82" fmla="*/ 3101217 h 5769912"/>
              <a:gd name="connsiteX83" fmla="*/ 4156322 w 9588461"/>
              <a:gd name="connsiteY83" fmla="*/ 3344220 h 5769912"/>
              <a:gd name="connsiteX84" fmla="*/ 4233292 w 9588461"/>
              <a:gd name="connsiteY84" fmla="*/ 3478740 h 5769912"/>
              <a:gd name="connsiteX85" fmla="*/ 4321807 w 9588461"/>
              <a:gd name="connsiteY85" fmla="*/ 3514178 h 5769912"/>
              <a:gd name="connsiteX86" fmla="*/ 4515771 w 9588461"/>
              <a:gd name="connsiteY86" fmla="*/ 3553232 h 5769912"/>
              <a:gd name="connsiteX87" fmla="*/ 4595050 w 9588461"/>
              <a:gd name="connsiteY87" fmla="*/ 3684135 h 5769912"/>
              <a:gd name="connsiteX88" fmla="*/ 4703577 w 9588461"/>
              <a:gd name="connsiteY88" fmla="*/ 3767306 h 5769912"/>
              <a:gd name="connsiteX89" fmla="*/ 4802099 w 9588461"/>
              <a:gd name="connsiteY89" fmla="*/ 3586500 h 5769912"/>
              <a:gd name="connsiteX90" fmla="*/ 4828268 w 9588461"/>
              <a:gd name="connsiteY90" fmla="*/ 3217656 h 5769912"/>
              <a:gd name="connsiteX91" fmla="*/ 4839814 w 9588461"/>
              <a:gd name="connsiteY91" fmla="*/ 3058547 h 5769912"/>
              <a:gd name="connsiteX92" fmla="*/ 4855208 w 9588461"/>
              <a:gd name="connsiteY92" fmla="*/ 2852428 h 5769912"/>
              <a:gd name="connsiteX93" fmla="*/ 4871371 w 9588461"/>
              <a:gd name="connsiteY93" fmla="*/ 2617380 h 5769912"/>
              <a:gd name="connsiteX94" fmla="*/ 4886765 w 9588461"/>
              <a:gd name="connsiteY94" fmla="*/ 2445253 h 5769912"/>
              <a:gd name="connsiteX95" fmla="*/ 4894462 w 9588461"/>
              <a:gd name="connsiteY95" fmla="*/ 2346171 h 5769912"/>
              <a:gd name="connsiteX96" fmla="*/ 4902159 w 9588461"/>
              <a:gd name="connsiteY96" fmla="*/ 2229009 h 5769912"/>
              <a:gd name="connsiteX97" fmla="*/ 4918323 w 9588461"/>
              <a:gd name="connsiteY97" fmla="*/ 2060498 h 5769912"/>
              <a:gd name="connsiteX98" fmla="*/ 4933717 w 9588461"/>
              <a:gd name="connsiteY98" fmla="*/ 1850763 h 5769912"/>
              <a:gd name="connsiteX99" fmla="*/ 4947572 w 9588461"/>
              <a:gd name="connsiteY99" fmla="*/ 1655493 h 5769912"/>
              <a:gd name="connsiteX100" fmla="*/ 4976820 w 9588461"/>
              <a:gd name="connsiteY100" fmla="*/ 1290265 h 5769912"/>
              <a:gd name="connsiteX101" fmla="*/ 4988366 w 9588461"/>
              <a:gd name="connsiteY101" fmla="*/ 1322810 h 5769912"/>
              <a:gd name="connsiteX102" fmla="*/ 5014535 w 9588461"/>
              <a:gd name="connsiteY102" fmla="*/ 1641028 h 5769912"/>
              <a:gd name="connsiteX103" fmla="*/ 5044554 w 9588461"/>
              <a:gd name="connsiteY103" fmla="*/ 1991792 h 5769912"/>
              <a:gd name="connsiteX104" fmla="*/ 5056099 w 9588461"/>
              <a:gd name="connsiteY104" fmla="*/ 2158133 h 5769912"/>
              <a:gd name="connsiteX105" fmla="*/ 5063796 w 9588461"/>
              <a:gd name="connsiteY105" fmla="*/ 2263001 h 5769912"/>
              <a:gd name="connsiteX106" fmla="*/ 5079190 w 9588461"/>
              <a:gd name="connsiteY106" fmla="*/ 2436574 h 5769912"/>
              <a:gd name="connsiteX107" fmla="*/ 5094584 w 9588461"/>
              <a:gd name="connsiteY107" fmla="*/ 2617380 h 5769912"/>
              <a:gd name="connsiteX108" fmla="*/ 5109978 w 9588461"/>
              <a:gd name="connsiteY108" fmla="*/ 2809035 h 5769912"/>
              <a:gd name="connsiteX109" fmla="*/ 5148463 w 9588461"/>
              <a:gd name="connsiteY109" fmla="*/ 3297211 h 5769912"/>
              <a:gd name="connsiteX110" fmla="*/ 5171554 w 9588461"/>
              <a:gd name="connsiteY110" fmla="*/ 3590116 h 5769912"/>
              <a:gd name="connsiteX111" fmla="*/ 5183099 w 9588461"/>
              <a:gd name="connsiteY111" fmla="*/ 3740547 h 5769912"/>
              <a:gd name="connsiteX112" fmla="*/ 5217736 w 9588461"/>
              <a:gd name="connsiteY112" fmla="*/ 4136150 h 5769912"/>
              <a:gd name="connsiteX113" fmla="*/ 5248523 w 9588461"/>
              <a:gd name="connsiteY113" fmla="*/ 4519459 h 5769912"/>
              <a:gd name="connsiteX114" fmla="*/ 5279311 w 9588461"/>
              <a:gd name="connsiteY114" fmla="*/ 4884687 h 5769912"/>
              <a:gd name="connsiteX115" fmla="*/ 5290087 w 9588461"/>
              <a:gd name="connsiteY115" fmla="*/ 5036564 h 5769912"/>
              <a:gd name="connsiteX116" fmla="*/ 5306251 w 9588461"/>
              <a:gd name="connsiteY116" fmla="*/ 5239066 h 5769912"/>
              <a:gd name="connsiteX117" fmla="*/ 5325493 w 9588461"/>
              <a:gd name="connsiteY117" fmla="*/ 5445185 h 5769912"/>
              <a:gd name="connsiteX118" fmla="*/ 5333190 w 9588461"/>
              <a:gd name="connsiteY118" fmla="*/ 5568133 h 5769912"/>
              <a:gd name="connsiteX119" fmla="*/ 5369366 w 9588461"/>
              <a:gd name="connsiteY119" fmla="*/ 5728689 h 5769912"/>
              <a:gd name="connsiteX120" fmla="*/ 5410930 w 9588461"/>
              <a:gd name="connsiteY120" fmla="*/ 5756894 h 5769912"/>
              <a:gd name="connsiteX121" fmla="*/ 5439409 w 9588461"/>
              <a:gd name="connsiteY121" fmla="*/ 5769912 h 5769912"/>
              <a:gd name="connsiteX122" fmla="*/ 5470196 w 9588461"/>
              <a:gd name="connsiteY122" fmla="*/ 5748939 h 5769912"/>
              <a:gd name="connsiteX123" fmla="*/ 5510221 w 9588461"/>
              <a:gd name="connsiteY123" fmla="*/ 5712778 h 5769912"/>
              <a:gd name="connsiteX124" fmla="*/ 5544857 w 9588461"/>
              <a:gd name="connsiteY124" fmla="*/ 5445185 h 5769912"/>
              <a:gd name="connsiteX125" fmla="*/ 5567948 w 9588461"/>
              <a:gd name="connsiteY125" fmla="*/ 5210137 h 5769912"/>
              <a:gd name="connsiteX126" fmla="*/ 5591039 w 9588461"/>
              <a:gd name="connsiteY126" fmla="*/ 4982322 h 5769912"/>
              <a:gd name="connsiteX127" fmla="*/ 5606433 w 9588461"/>
              <a:gd name="connsiteY127" fmla="*/ 4823213 h 5769912"/>
              <a:gd name="connsiteX128" fmla="*/ 5663391 w 9588461"/>
              <a:gd name="connsiteY128" fmla="*/ 4269946 h 5769912"/>
              <a:gd name="connsiteX129" fmla="*/ 5686482 w 9588461"/>
              <a:gd name="connsiteY129" fmla="*/ 4038515 h 5769912"/>
              <a:gd name="connsiteX130" fmla="*/ 5717270 w 9588461"/>
              <a:gd name="connsiteY130" fmla="*/ 3731145 h 5769912"/>
              <a:gd name="connsiteX131" fmla="*/ 5730354 w 9588461"/>
              <a:gd name="connsiteY131" fmla="*/ 3591563 h 5769912"/>
              <a:gd name="connsiteX132" fmla="*/ 5735742 w 9588461"/>
              <a:gd name="connsiteY132" fmla="*/ 3543107 h 5769912"/>
              <a:gd name="connsiteX133" fmla="*/ 5794239 w 9588461"/>
              <a:gd name="connsiteY133" fmla="*/ 3543107 h 5769912"/>
              <a:gd name="connsiteX134" fmla="*/ 6072100 w 9588461"/>
              <a:gd name="connsiteY134" fmla="*/ 3551062 h 5769912"/>
              <a:gd name="connsiteX135" fmla="*/ 6319173 w 9588461"/>
              <a:gd name="connsiteY135" fmla="*/ 3547446 h 5769912"/>
              <a:gd name="connsiteX136" fmla="*/ 6430780 w 9588461"/>
              <a:gd name="connsiteY136" fmla="*/ 3447641 h 5769912"/>
              <a:gd name="connsiteX137" fmla="*/ 6589337 w 9588461"/>
              <a:gd name="connsiteY137" fmla="*/ 3279130 h 5769912"/>
              <a:gd name="connsiteX138" fmla="*/ 6642446 w 9588461"/>
              <a:gd name="connsiteY138" fmla="*/ 3221272 h 5769912"/>
              <a:gd name="connsiteX139" fmla="*/ 6699404 w 9588461"/>
              <a:gd name="connsiteY139" fmla="*/ 3159798 h 5769912"/>
              <a:gd name="connsiteX140" fmla="*/ 6817938 w 9588461"/>
              <a:gd name="connsiteY140" fmla="*/ 3034680 h 5769912"/>
              <a:gd name="connsiteX141" fmla="*/ 6897986 w 9588461"/>
              <a:gd name="connsiteY141" fmla="*/ 2949340 h 5769912"/>
              <a:gd name="connsiteX142" fmla="*/ 6914150 w 9588461"/>
              <a:gd name="connsiteY142" fmla="*/ 2963804 h 5769912"/>
              <a:gd name="connsiteX143" fmla="*/ 6964950 w 9588461"/>
              <a:gd name="connsiteY143" fmla="*/ 3022386 h 5769912"/>
              <a:gd name="connsiteX144" fmla="*/ 7266672 w 9588461"/>
              <a:gd name="connsiteY144" fmla="*/ 3376765 h 5769912"/>
              <a:gd name="connsiteX145" fmla="*/ 7309775 w 9588461"/>
              <a:gd name="connsiteY145" fmla="*/ 3427391 h 5769912"/>
              <a:gd name="connsiteX146" fmla="*/ 7359805 w 9588461"/>
              <a:gd name="connsiteY146" fmla="*/ 3478016 h 5769912"/>
              <a:gd name="connsiteX147" fmla="*/ 7384435 w 9588461"/>
              <a:gd name="connsiteY147" fmla="*/ 3496097 h 5769912"/>
              <a:gd name="connsiteX148" fmla="*/ 8277285 w 9588461"/>
              <a:gd name="connsiteY148" fmla="*/ 3502606 h 5769912"/>
              <a:gd name="connsiteX149" fmla="*/ 9177062 w 9588461"/>
              <a:gd name="connsiteY149" fmla="*/ 3519240 h 5769912"/>
              <a:gd name="connsiteX150" fmla="*/ 9266347 w 9588461"/>
              <a:gd name="connsiteY150" fmla="*/ 3600964 h 5769912"/>
              <a:gd name="connsiteX151" fmla="*/ 9493408 w 9588461"/>
              <a:gd name="connsiteY151" fmla="*/ 3580714 h 5769912"/>
              <a:gd name="connsiteX152" fmla="*/ 9560371 w 9588461"/>
              <a:gd name="connsiteY152" fmla="*/ 3499713 h 5769912"/>
              <a:gd name="connsiteX153" fmla="*/ 9581153 w 9588461"/>
              <a:gd name="connsiteY153" fmla="*/ 3393399 h 5769912"/>
              <a:gd name="connsiteX154" fmla="*/ 9464159 w 9588461"/>
              <a:gd name="connsiteY154" fmla="*/ 3248031 h 5769912"/>
              <a:gd name="connsiteX155" fmla="*/ 9371026 w 9588461"/>
              <a:gd name="connsiteY155" fmla="*/ 3228504 h 5769912"/>
              <a:gd name="connsiteX156" fmla="*/ 9172443 w 9588461"/>
              <a:gd name="connsiteY156" fmla="*/ 3332648 h 5769912"/>
              <a:gd name="connsiteX157" fmla="*/ 8466630 w 9588461"/>
              <a:gd name="connsiteY157" fmla="*/ 3337711 h 5769912"/>
              <a:gd name="connsiteX158" fmla="*/ 7440623 w 9588461"/>
              <a:gd name="connsiteY158" fmla="*/ 3315291 h 5769912"/>
              <a:gd name="connsiteX159" fmla="*/ 7424460 w 9588461"/>
              <a:gd name="connsiteY159" fmla="*/ 3295764 h 5769912"/>
              <a:gd name="connsiteX160" fmla="*/ 7211253 w 9588461"/>
              <a:gd name="connsiteY160" fmla="*/ 3046252 h 5769912"/>
              <a:gd name="connsiteX161" fmla="*/ 6971877 w 9588461"/>
              <a:gd name="connsiteY161" fmla="*/ 2767088 h 5769912"/>
              <a:gd name="connsiteX162" fmla="*/ 6907992 w 9588461"/>
              <a:gd name="connsiteY162" fmla="*/ 2738159 h 5769912"/>
              <a:gd name="connsiteX163" fmla="*/ 6587798 w 9588461"/>
              <a:gd name="connsiteY163" fmla="*/ 3029618 h 5769912"/>
              <a:gd name="connsiteX164" fmla="*/ 6329179 w 9588461"/>
              <a:gd name="connsiteY164" fmla="*/ 3307336 h 5769912"/>
              <a:gd name="connsiteX165" fmla="*/ 6261446 w 9588461"/>
              <a:gd name="connsiteY165" fmla="*/ 3376042 h 5769912"/>
              <a:gd name="connsiteX166" fmla="*/ 6241434 w 9588461"/>
              <a:gd name="connsiteY166" fmla="*/ 3393399 h 5769912"/>
              <a:gd name="connsiteX167" fmla="*/ 6074409 w 9588461"/>
              <a:gd name="connsiteY167" fmla="*/ 3384721 h 5769912"/>
              <a:gd name="connsiteX168" fmla="*/ 5766530 w 9588461"/>
              <a:gd name="connsiteY168" fmla="*/ 3374595 h 5769912"/>
              <a:gd name="connsiteX169" fmla="*/ 5606433 w 9588461"/>
              <a:gd name="connsiteY169" fmla="*/ 3391230 h 5769912"/>
              <a:gd name="connsiteX170" fmla="*/ 5575645 w 9588461"/>
              <a:gd name="connsiteY170" fmla="*/ 3427391 h 5769912"/>
              <a:gd name="connsiteX171" fmla="*/ 5541009 w 9588461"/>
              <a:gd name="connsiteY171" fmla="*/ 3691367 h 5769912"/>
              <a:gd name="connsiteX172" fmla="*/ 5524845 w 9588461"/>
              <a:gd name="connsiteY172" fmla="*/ 3843244 h 5769912"/>
              <a:gd name="connsiteX173" fmla="*/ 5509451 w 9588461"/>
              <a:gd name="connsiteY173" fmla="*/ 3980657 h 5769912"/>
              <a:gd name="connsiteX174" fmla="*/ 5494827 w 9588461"/>
              <a:gd name="connsiteY174" fmla="*/ 4139766 h 5769912"/>
              <a:gd name="connsiteX175" fmla="*/ 5460960 w 9588461"/>
              <a:gd name="connsiteY175" fmla="*/ 4485467 h 5769912"/>
              <a:gd name="connsiteX176" fmla="*/ 5446336 w 9588461"/>
              <a:gd name="connsiteY176" fmla="*/ 4610585 h 5769912"/>
              <a:gd name="connsiteX177" fmla="*/ 5422475 w 9588461"/>
              <a:gd name="connsiteY177" fmla="*/ 4465217 h 5769912"/>
              <a:gd name="connsiteX178" fmla="*/ 5406312 w 9588461"/>
              <a:gd name="connsiteY178" fmla="*/ 4248250 h 5769912"/>
              <a:gd name="connsiteX179" fmla="*/ 5387069 w 9588461"/>
              <a:gd name="connsiteY179" fmla="*/ 4016818 h 5769912"/>
              <a:gd name="connsiteX180" fmla="*/ 5372445 w 9588461"/>
              <a:gd name="connsiteY180" fmla="*/ 3836012 h 5769912"/>
              <a:gd name="connsiteX181" fmla="*/ 5332421 w 9588461"/>
              <a:gd name="connsiteY181" fmla="*/ 3344220 h 5769912"/>
              <a:gd name="connsiteX182" fmla="*/ 5321645 w 9588461"/>
              <a:gd name="connsiteY182" fmla="*/ 3210424 h 5769912"/>
              <a:gd name="connsiteX183" fmla="*/ 5306251 w 9588461"/>
              <a:gd name="connsiteY183" fmla="*/ 3007921 h 5769912"/>
              <a:gd name="connsiteX184" fmla="*/ 5286239 w 9588461"/>
              <a:gd name="connsiteY184" fmla="*/ 2792400 h 5769912"/>
              <a:gd name="connsiteX185" fmla="*/ 5279311 w 9588461"/>
              <a:gd name="connsiteY185" fmla="*/ 2682470 h 5769912"/>
              <a:gd name="connsiteX186" fmla="*/ 5272384 w 9588461"/>
              <a:gd name="connsiteY186" fmla="*/ 2590621 h 5769912"/>
              <a:gd name="connsiteX187" fmla="*/ 5256220 w 9588461"/>
              <a:gd name="connsiteY187" fmla="*/ 2422110 h 5769912"/>
              <a:gd name="connsiteX188" fmla="*/ 5240826 w 9588461"/>
              <a:gd name="connsiteY188" fmla="*/ 2230456 h 5769912"/>
              <a:gd name="connsiteX189" fmla="*/ 5225433 w 9588461"/>
              <a:gd name="connsiteY189" fmla="*/ 2060498 h 5769912"/>
              <a:gd name="connsiteX190" fmla="*/ 5190796 w 9588461"/>
              <a:gd name="connsiteY190" fmla="*/ 1615715 h 5769912"/>
              <a:gd name="connsiteX191" fmla="*/ 5170784 w 9588461"/>
              <a:gd name="connsiteY191" fmla="*/ 1373436 h 5769912"/>
              <a:gd name="connsiteX192" fmla="*/ 5156160 w 9588461"/>
              <a:gd name="connsiteY192" fmla="*/ 1167317 h 5769912"/>
              <a:gd name="connsiteX193" fmla="*/ 5137687 w 9588461"/>
              <a:gd name="connsiteY193" fmla="*/ 939501 h 5769912"/>
              <a:gd name="connsiteX194" fmla="*/ 5121523 w 9588461"/>
              <a:gd name="connsiteY194" fmla="*/ 765928 h 5769912"/>
              <a:gd name="connsiteX195" fmla="*/ 5102281 w 9588461"/>
              <a:gd name="connsiteY195" fmla="*/ 505567 h 5769912"/>
              <a:gd name="connsiteX196" fmla="*/ 5086887 w 9588461"/>
              <a:gd name="connsiteY196" fmla="*/ 328377 h 5769912"/>
              <a:gd name="connsiteX197" fmla="*/ 5075341 w 9588461"/>
              <a:gd name="connsiteY197" fmla="*/ 187349 h 5769912"/>
              <a:gd name="connsiteX198" fmla="*/ 5027620 w 9588461"/>
              <a:gd name="connsiteY198" fmla="*/ 21007 h 5769912"/>
              <a:gd name="connsiteX199" fmla="*/ 4938335 w 9588461"/>
              <a:gd name="connsiteY199" fmla="*/ 13052 h 576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9588461" h="5769912">
                <a:moveTo>
                  <a:pt x="4938335" y="13052"/>
                </a:moveTo>
                <a:cubicBezTo>
                  <a:pt x="4900620" y="36195"/>
                  <a:pt x="4893693" y="52829"/>
                  <a:pt x="4885996" y="138893"/>
                </a:cubicBezTo>
                <a:cubicBezTo>
                  <a:pt x="4882147" y="183733"/>
                  <a:pt x="4875220" y="255332"/>
                  <a:pt x="4871371" y="299448"/>
                </a:cubicBezTo>
                <a:cubicBezTo>
                  <a:pt x="4866753" y="342842"/>
                  <a:pt x="4860596" y="426736"/>
                  <a:pt x="4858287" y="486040"/>
                </a:cubicBezTo>
                <a:cubicBezTo>
                  <a:pt x="4855978" y="544621"/>
                  <a:pt x="4850590" y="594524"/>
                  <a:pt x="4846741" y="596693"/>
                </a:cubicBezTo>
                <a:cubicBezTo>
                  <a:pt x="4843662" y="598863"/>
                  <a:pt x="4840584" y="629962"/>
                  <a:pt x="4840584" y="665400"/>
                </a:cubicBezTo>
                <a:cubicBezTo>
                  <a:pt x="4840584" y="726874"/>
                  <a:pt x="4836735" y="779669"/>
                  <a:pt x="4817493" y="997359"/>
                </a:cubicBezTo>
                <a:cubicBezTo>
                  <a:pt x="4812874" y="1047262"/>
                  <a:pt x="4805177" y="1136218"/>
                  <a:pt x="4801329" y="1196246"/>
                </a:cubicBezTo>
                <a:cubicBezTo>
                  <a:pt x="4796711" y="1255550"/>
                  <a:pt x="4792093" y="1322810"/>
                  <a:pt x="4790553" y="1344507"/>
                </a:cubicBezTo>
                <a:cubicBezTo>
                  <a:pt x="4788244" y="1366203"/>
                  <a:pt x="4783626" y="1442865"/>
                  <a:pt x="4779008" y="1514464"/>
                </a:cubicBezTo>
                <a:cubicBezTo>
                  <a:pt x="4774390" y="1586063"/>
                  <a:pt x="4767462" y="1677189"/>
                  <a:pt x="4762844" y="1716967"/>
                </a:cubicBezTo>
                <a:cubicBezTo>
                  <a:pt x="4758996" y="1756744"/>
                  <a:pt x="4748989" y="1893433"/>
                  <a:pt x="4740523" y="2020721"/>
                </a:cubicBezTo>
                <a:cubicBezTo>
                  <a:pt x="4732056" y="2148008"/>
                  <a:pt x="4719741" y="2310733"/>
                  <a:pt x="4713583" y="2382333"/>
                </a:cubicBezTo>
                <a:cubicBezTo>
                  <a:pt x="4707426" y="2453932"/>
                  <a:pt x="4698959" y="2563139"/>
                  <a:pt x="4694341" y="2624613"/>
                </a:cubicBezTo>
                <a:cubicBezTo>
                  <a:pt x="4689723" y="2686087"/>
                  <a:pt x="4682795" y="2782275"/>
                  <a:pt x="4678177" y="2837964"/>
                </a:cubicBezTo>
                <a:cubicBezTo>
                  <a:pt x="4674329" y="2893652"/>
                  <a:pt x="4667402" y="2983331"/>
                  <a:pt x="4663553" y="3036850"/>
                </a:cubicBezTo>
                <a:cubicBezTo>
                  <a:pt x="4658935" y="3090369"/>
                  <a:pt x="4652777" y="3168477"/>
                  <a:pt x="4648159" y="3210424"/>
                </a:cubicBezTo>
                <a:cubicBezTo>
                  <a:pt x="4644311" y="3252371"/>
                  <a:pt x="4638923" y="3314568"/>
                  <a:pt x="4636614" y="3349283"/>
                </a:cubicBezTo>
                <a:lnTo>
                  <a:pt x="4631226" y="3412203"/>
                </a:lnTo>
                <a:lnTo>
                  <a:pt x="4610444" y="3397739"/>
                </a:lnTo>
                <a:cubicBezTo>
                  <a:pt x="4595820" y="3387613"/>
                  <a:pt x="4554256" y="3377488"/>
                  <a:pt x="4470359" y="3364470"/>
                </a:cubicBezTo>
                <a:lnTo>
                  <a:pt x="4351056" y="3345667"/>
                </a:lnTo>
                <a:lnTo>
                  <a:pt x="4337201" y="3316014"/>
                </a:lnTo>
                <a:cubicBezTo>
                  <a:pt x="4329504" y="3299380"/>
                  <a:pt x="4302565" y="3239353"/>
                  <a:pt x="4277165" y="3181495"/>
                </a:cubicBezTo>
                <a:cubicBezTo>
                  <a:pt x="4251765" y="3123637"/>
                  <a:pt x="4226365" y="3066502"/>
                  <a:pt x="4220977" y="3054931"/>
                </a:cubicBezTo>
                <a:cubicBezTo>
                  <a:pt x="4215589" y="3042636"/>
                  <a:pt x="4197886" y="3003582"/>
                  <a:pt x="4182492" y="2968144"/>
                </a:cubicBezTo>
                <a:cubicBezTo>
                  <a:pt x="4167098" y="2931983"/>
                  <a:pt x="4148625" y="2890036"/>
                  <a:pt x="4140928" y="2874125"/>
                </a:cubicBezTo>
                <a:cubicBezTo>
                  <a:pt x="4133231" y="2858214"/>
                  <a:pt x="4124764" y="2837964"/>
                  <a:pt x="4121686" y="2829285"/>
                </a:cubicBezTo>
                <a:cubicBezTo>
                  <a:pt x="4114758" y="2809758"/>
                  <a:pt x="4076273" y="2777936"/>
                  <a:pt x="4050873" y="2772150"/>
                </a:cubicBezTo>
                <a:cubicBezTo>
                  <a:pt x="4004691" y="2761302"/>
                  <a:pt x="3957740" y="2801079"/>
                  <a:pt x="3933879" y="2871955"/>
                </a:cubicBezTo>
                <a:cubicBezTo>
                  <a:pt x="3920794" y="2911009"/>
                  <a:pt x="3881540" y="3015877"/>
                  <a:pt x="3804570" y="3221272"/>
                </a:cubicBezTo>
                <a:cubicBezTo>
                  <a:pt x="3793794" y="3248755"/>
                  <a:pt x="3778400" y="3292148"/>
                  <a:pt x="3769164" y="3317461"/>
                </a:cubicBezTo>
                <a:cubicBezTo>
                  <a:pt x="3760697" y="3342774"/>
                  <a:pt x="3749152" y="3365194"/>
                  <a:pt x="3744534" y="3366640"/>
                </a:cubicBezTo>
                <a:cubicBezTo>
                  <a:pt x="3739915" y="3368086"/>
                  <a:pt x="3672182" y="3366640"/>
                  <a:pt x="3595212" y="3363024"/>
                </a:cubicBezTo>
                <a:cubicBezTo>
                  <a:pt x="3383545" y="3352899"/>
                  <a:pt x="3379697" y="3355792"/>
                  <a:pt x="3332745" y="3513454"/>
                </a:cubicBezTo>
                <a:cubicBezTo>
                  <a:pt x="3328127" y="3528642"/>
                  <a:pt x="3323509" y="3522133"/>
                  <a:pt x="3300418" y="3467891"/>
                </a:cubicBezTo>
                <a:cubicBezTo>
                  <a:pt x="3285794" y="3432453"/>
                  <a:pt x="3263472" y="3391953"/>
                  <a:pt x="3250387" y="3377488"/>
                </a:cubicBezTo>
                <a:lnTo>
                  <a:pt x="3225757" y="3351452"/>
                </a:lnTo>
                <a:lnTo>
                  <a:pt x="3041799" y="3353622"/>
                </a:lnTo>
                <a:cubicBezTo>
                  <a:pt x="2837829" y="3356515"/>
                  <a:pt x="2869387" y="3361577"/>
                  <a:pt x="2735459" y="3304443"/>
                </a:cubicBezTo>
                <a:cubicBezTo>
                  <a:pt x="2714678" y="3295764"/>
                  <a:pt x="2686199" y="3284192"/>
                  <a:pt x="2673114" y="3278407"/>
                </a:cubicBezTo>
                <a:cubicBezTo>
                  <a:pt x="2660799" y="3273344"/>
                  <a:pt x="2626162" y="3258880"/>
                  <a:pt x="2596914" y="3246585"/>
                </a:cubicBezTo>
                <a:cubicBezTo>
                  <a:pt x="2567665" y="3234290"/>
                  <a:pt x="2531490" y="3219102"/>
                  <a:pt x="2516865" y="3212593"/>
                </a:cubicBezTo>
                <a:cubicBezTo>
                  <a:pt x="2501471" y="3206808"/>
                  <a:pt x="2462986" y="3189450"/>
                  <a:pt x="2431429" y="3174986"/>
                </a:cubicBezTo>
                <a:cubicBezTo>
                  <a:pt x="2352150" y="3138825"/>
                  <a:pt x="2309817" y="3139548"/>
                  <a:pt x="2235156" y="3177155"/>
                </a:cubicBezTo>
                <a:cubicBezTo>
                  <a:pt x="2157416" y="3216933"/>
                  <a:pt x="2051968" y="3269005"/>
                  <a:pt x="1916501" y="3334095"/>
                </a:cubicBezTo>
                <a:lnTo>
                  <a:pt x="1797967" y="3391230"/>
                </a:lnTo>
                <a:lnTo>
                  <a:pt x="1408500" y="3390506"/>
                </a:lnTo>
                <a:cubicBezTo>
                  <a:pt x="1194524" y="3389783"/>
                  <a:pt x="882027" y="3387613"/>
                  <a:pt x="713463" y="3384721"/>
                </a:cubicBezTo>
                <a:lnTo>
                  <a:pt x="408662" y="3380381"/>
                </a:lnTo>
                <a:lnTo>
                  <a:pt x="376335" y="3345667"/>
                </a:lnTo>
                <a:cubicBezTo>
                  <a:pt x="336311" y="3302996"/>
                  <a:pt x="293977" y="3282023"/>
                  <a:pt x="237789" y="3277683"/>
                </a:cubicBezTo>
                <a:cubicBezTo>
                  <a:pt x="159280" y="3270451"/>
                  <a:pt x="86929" y="3300103"/>
                  <a:pt x="44595" y="3355792"/>
                </a:cubicBezTo>
                <a:cubicBezTo>
                  <a:pt x="9189" y="3402801"/>
                  <a:pt x="-10823" y="3481633"/>
                  <a:pt x="6110" y="3512731"/>
                </a:cubicBezTo>
                <a:cubicBezTo>
                  <a:pt x="9959" y="3519240"/>
                  <a:pt x="17656" y="3534428"/>
                  <a:pt x="23044" y="3546723"/>
                </a:cubicBezTo>
                <a:cubicBezTo>
                  <a:pt x="41516" y="3585777"/>
                  <a:pt x="81541" y="3626277"/>
                  <a:pt x="119256" y="3644358"/>
                </a:cubicBezTo>
                <a:cubicBezTo>
                  <a:pt x="170826" y="3669671"/>
                  <a:pt x="265499" y="3669671"/>
                  <a:pt x="310911" y="3645081"/>
                </a:cubicBezTo>
                <a:cubicBezTo>
                  <a:pt x="352474" y="3622661"/>
                  <a:pt x="367099" y="3609643"/>
                  <a:pt x="389420" y="3576375"/>
                </a:cubicBezTo>
                <a:lnTo>
                  <a:pt x="408662" y="3548892"/>
                </a:lnTo>
                <a:lnTo>
                  <a:pt x="1126021" y="3553955"/>
                </a:lnTo>
                <a:lnTo>
                  <a:pt x="1843379" y="3559741"/>
                </a:lnTo>
                <a:lnTo>
                  <a:pt x="1924198" y="3519963"/>
                </a:lnTo>
                <a:cubicBezTo>
                  <a:pt x="2018871" y="3472231"/>
                  <a:pt x="2133556" y="3415819"/>
                  <a:pt x="2249780" y="3359408"/>
                </a:cubicBezTo>
                <a:lnTo>
                  <a:pt x="2333677" y="3318184"/>
                </a:lnTo>
                <a:lnTo>
                  <a:pt x="2432198" y="3358685"/>
                </a:lnTo>
                <a:cubicBezTo>
                  <a:pt x="2486847" y="3381104"/>
                  <a:pt x="2573053" y="3417989"/>
                  <a:pt x="2625393" y="3441132"/>
                </a:cubicBezTo>
                <a:cubicBezTo>
                  <a:pt x="2677732" y="3464275"/>
                  <a:pt x="2746235" y="3493927"/>
                  <a:pt x="2777793" y="3506945"/>
                </a:cubicBezTo>
                <a:lnTo>
                  <a:pt x="2835520" y="3530812"/>
                </a:lnTo>
                <a:lnTo>
                  <a:pt x="2982533" y="3525749"/>
                </a:lnTo>
                <a:lnTo>
                  <a:pt x="3130315" y="3520687"/>
                </a:lnTo>
                <a:lnTo>
                  <a:pt x="3166490" y="3602411"/>
                </a:lnTo>
                <a:cubicBezTo>
                  <a:pt x="3186502" y="3647251"/>
                  <a:pt x="3208824" y="3697153"/>
                  <a:pt x="3216521" y="3713064"/>
                </a:cubicBezTo>
                <a:cubicBezTo>
                  <a:pt x="3223448" y="3728975"/>
                  <a:pt x="3237303" y="3760074"/>
                  <a:pt x="3247309" y="3781770"/>
                </a:cubicBezTo>
                <a:cubicBezTo>
                  <a:pt x="3285794" y="3871450"/>
                  <a:pt x="3321969" y="3899656"/>
                  <a:pt x="3378157" y="3883745"/>
                </a:cubicBezTo>
                <a:cubicBezTo>
                  <a:pt x="3430497" y="3869280"/>
                  <a:pt x="3448969" y="3837459"/>
                  <a:pt x="3471291" y="3723912"/>
                </a:cubicBezTo>
                <a:cubicBezTo>
                  <a:pt x="3483606" y="3660992"/>
                  <a:pt x="3493612" y="3611090"/>
                  <a:pt x="3503618" y="3572036"/>
                </a:cubicBezTo>
                <a:cubicBezTo>
                  <a:pt x="3512854" y="3533705"/>
                  <a:pt x="3514394" y="3532258"/>
                  <a:pt x="3539794" y="3529365"/>
                </a:cubicBezTo>
                <a:cubicBezTo>
                  <a:pt x="3554418" y="3527919"/>
                  <a:pt x="3619073" y="3530812"/>
                  <a:pt x="3682188" y="3535874"/>
                </a:cubicBezTo>
                <a:cubicBezTo>
                  <a:pt x="3793024" y="3543830"/>
                  <a:pt x="3799182" y="3543830"/>
                  <a:pt x="3833818" y="3530089"/>
                </a:cubicBezTo>
                <a:cubicBezTo>
                  <a:pt x="3881540" y="3510561"/>
                  <a:pt x="3897703" y="3484525"/>
                  <a:pt x="3943116" y="3358685"/>
                </a:cubicBezTo>
                <a:cubicBezTo>
                  <a:pt x="3963128" y="3302996"/>
                  <a:pt x="3981600" y="3252371"/>
                  <a:pt x="3983910" y="3246585"/>
                </a:cubicBezTo>
                <a:cubicBezTo>
                  <a:pt x="3986988" y="3240799"/>
                  <a:pt x="3999304" y="3205361"/>
                  <a:pt x="4013158" y="3168477"/>
                </a:cubicBezTo>
                <a:cubicBezTo>
                  <a:pt x="4026243" y="3131592"/>
                  <a:pt x="4040098" y="3101217"/>
                  <a:pt x="4043946" y="3101217"/>
                </a:cubicBezTo>
                <a:cubicBezTo>
                  <a:pt x="4049334" y="3101217"/>
                  <a:pt x="4077043" y="3160521"/>
                  <a:pt x="4156322" y="3344220"/>
                </a:cubicBezTo>
                <a:cubicBezTo>
                  <a:pt x="4200965" y="3446195"/>
                  <a:pt x="4202504" y="3449087"/>
                  <a:pt x="4233292" y="3478740"/>
                </a:cubicBezTo>
                <a:cubicBezTo>
                  <a:pt x="4257922" y="3501883"/>
                  <a:pt x="4268698" y="3506222"/>
                  <a:pt x="4321807" y="3514178"/>
                </a:cubicBezTo>
                <a:cubicBezTo>
                  <a:pt x="4495759" y="3540214"/>
                  <a:pt x="4507304" y="3542383"/>
                  <a:pt x="4515771" y="3553232"/>
                </a:cubicBezTo>
                <a:cubicBezTo>
                  <a:pt x="4523468" y="3561910"/>
                  <a:pt x="4545789" y="3599518"/>
                  <a:pt x="4595050" y="3684135"/>
                </a:cubicBezTo>
                <a:cubicBezTo>
                  <a:pt x="4631226" y="3746332"/>
                  <a:pt x="4658165" y="3767306"/>
                  <a:pt x="4703577" y="3767306"/>
                </a:cubicBezTo>
                <a:cubicBezTo>
                  <a:pt x="4775159" y="3767306"/>
                  <a:pt x="4793632" y="3733314"/>
                  <a:pt x="4802099" y="3586500"/>
                </a:cubicBezTo>
                <a:cubicBezTo>
                  <a:pt x="4807487" y="3493927"/>
                  <a:pt x="4816723" y="3363747"/>
                  <a:pt x="4828268" y="3217656"/>
                </a:cubicBezTo>
                <a:cubicBezTo>
                  <a:pt x="4830577" y="3191620"/>
                  <a:pt x="4835965" y="3120021"/>
                  <a:pt x="4839814" y="3058547"/>
                </a:cubicBezTo>
                <a:cubicBezTo>
                  <a:pt x="4844432" y="2997073"/>
                  <a:pt x="4851359" y="2903777"/>
                  <a:pt x="4855208" y="2852428"/>
                </a:cubicBezTo>
                <a:cubicBezTo>
                  <a:pt x="4859056" y="2800356"/>
                  <a:pt x="4866753" y="2694765"/>
                  <a:pt x="4871371" y="2617380"/>
                </a:cubicBezTo>
                <a:cubicBezTo>
                  <a:pt x="4875990" y="2539995"/>
                  <a:pt x="4882917" y="2462610"/>
                  <a:pt x="4886765" y="2445253"/>
                </a:cubicBezTo>
                <a:cubicBezTo>
                  <a:pt x="4891384" y="2428619"/>
                  <a:pt x="4894462" y="2383779"/>
                  <a:pt x="4894462" y="2346171"/>
                </a:cubicBezTo>
                <a:cubicBezTo>
                  <a:pt x="4894462" y="2308564"/>
                  <a:pt x="4897541" y="2255768"/>
                  <a:pt x="4902159" y="2229009"/>
                </a:cubicBezTo>
                <a:cubicBezTo>
                  <a:pt x="4906008" y="2201527"/>
                  <a:pt x="4913705" y="2126311"/>
                  <a:pt x="4918323" y="2060498"/>
                </a:cubicBezTo>
                <a:cubicBezTo>
                  <a:pt x="4922941" y="1994685"/>
                  <a:pt x="4929869" y="1900666"/>
                  <a:pt x="4933717" y="1850763"/>
                </a:cubicBezTo>
                <a:cubicBezTo>
                  <a:pt x="4937565" y="1800861"/>
                  <a:pt x="4943723" y="1713351"/>
                  <a:pt x="4947572" y="1655493"/>
                </a:cubicBezTo>
                <a:cubicBezTo>
                  <a:pt x="4962966" y="1433463"/>
                  <a:pt x="4971432" y="1324980"/>
                  <a:pt x="4976820" y="1290265"/>
                </a:cubicBezTo>
                <a:cubicBezTo>
                  <a:pt x="4982208" y="1255550"/>
                  <a:pt x="4982208" y="1256273"/>
                  <a:pt x="4988366" y="1322810"/>
                </a:cubicBezTo>
                <a:cubicBezTo>
                  <a:pt x="4995293" y="1396579"/>
                  <a:pt x="5008378" y="1563643"/>
                  <a:pt x="5014535" y="1641028"/>
                </a:cubicBezTo>
                <a:cubicBezTo>
                  <a:pt x="5023002" y="1755298"/>
                  <a:pt x="5033778" y="1884755"/>
                  <a:pt x="5044554" y="1991792"/>
                </a:cubicBezTo>
                <a:cubicBezTo>
                  <a:pt x="5050711" y="2055435"/>
                  <a:pt x="5056099" y="2129928"/>
                  <a:pt x="5056099" y="2158133"/>
                </a:cubicBezTo>
                <a:cubicBezTo>
                  <a:pt x="5056099" y="2185616"/>
                  <a:pt x="5059178" y="2233349"/>
                  <a:pt x="5063796" y="2263001"/>
                </a:cubicBezTo>
                <a:cubicBezTo>
                  <a:pt x="5067644" y="2292653"/>
                  <a:pt x="5074572" y="2370761"/>
                  <a:pt x="5079190" y="2436574"/>
                </a:cubicBezTo>
                <a:cubicBezTo>
                  <a:pt x="5083808" y="2502388"/>
                  <a:pt x="5090735" y="2583389"/>
                  <a:pt x="5094584" y="2617380"/>
                </a:cubicBezTo>
                <a:cubicBezTo>
                  <a:pt x="5099202" y="2651372"/>
                  <a:pt x="5105360" y="2737435"/>
                  <a:pt x="5109978" y="2809035"/>
                </a:cubicBezTo>
                <a:cubicBezTo>
                  <a:pt x="5118445" y="2946447"/>
                  <a:pt x="5123063" y="3012984"/>
                  <a:pt x="5148463" y="3297211"/>
                </a:cubicBezTo>
                <a:cubicBezTo>
                  <a:pt x="5156929" y="3394846"/>
                  <a:pt x="5166935" y="3526472"/>
                  <a:pt x="5171554" y="3590116"/>
                </a:cubicBezTo>
                <a:cubicBezTo>
                  <a:pt x="5175402" y="3653760"/>
                  <a:pt x="5180790" y="3721743"/>
                  <a:pt x="5183099" y="3740547"/>
                </a:cubicBezTo>
                <a:cubicBezTo>
                  <a:pt x="5188487" y="3784663"/>
                  <a:pt x="5207729" y="3998737"/>
                  <a:pt x="5217736" y="4136150"/>
                </a:cubicBezTo>
                <a:cubicBezTo>
                  <a:pt x="5231590" y="4322019"/>
                  <a:pt x="5240826" y="4434118"/>
                  <a:pt x="5248523" y="4519459"/>
                </a:cubicBezTo>
                <a:cubicBezTo>
                  <a:pt x="5263148" y="4668443"/>
                  <a:pt x="5272384" y="4781266"/>
                  <a:pt x="5279311" y="4884687"/>
                </a:cubicBezTo>
                <a:cubicBezTo>
                  <a:pt x="5283160" y="4940375"/>
                  <a:pt x="5287778" y="5008358"/>
                  <a:pt x="5290087" y="5036564"/>
                </a:cubicBezTo>
                <a:cubicBezTo>
                  <a:pt x="5292396" y="5064046"/>
                  <a:pt x="5300093" y="5155172"/>
                  <a:pt x="5306251" y="5239066"/>
                </a:cubicBezTo>
                <a:cubicBezTo>
                  <a:pt x="5313178" y="5322237"/>
                  <a:pt x="5321645" y="5415533"/>
                  <a:pt x="5325493" y="5445185"/>
                </a:cubicBezTo>
                <a:cubicBezTo>
                  <a:pt x="5330111" y="5474837"/>
                  <a:pt x="5333190" y="5530525"/>
                  <a:pt x="5333190" y="5568133"/>
                </a:cubicBezTo>
                <a:cubicBezTo>
                  <a:pt x="5333190" y="5643348"/>
                  <a:pt x="5347815" y="5706269"/>
                  <a:pt x="5369366" y="5728689"/>
                </a:cubicBezTo>
                <a:cubicBezTo>
                  <a:pt x="5377063" y="5736644"/>
                  <a:pt x="5395536" y="5749662"/>
                  <a:pt x="5410930" y="5756894"/>
                </a:cubicBezTo>
                <a:lnTo>
                  <a:pt x="5439409" y="5769912"/>
                </a:lnTo>
                <a:lnTo>
                  <a:pt x="5470196" y="5748939"/>
                </a:lnTo>
                <a:cubicBezTo>
                  <a:pt x="5487900" y="5737367"/>
                  <a:pt x="5505603" y="5720733"/>
                  <a:pt x="5510221" y="5712778"/>
                </a:cubicBezTo>
                <a:cubicBezTo>
                  <a:pt x="5520227" y="5695420"/>
                  <a:pt x="5528694" y="5630330"/>
                  <a:pt x="5544857" y="5445185"/>
                </a:cubicBezTo>
                <a:cubicBezTo>
                  <a:pt x="5551015" y="5371416"/>
                  <a:pt x="5561791" y="5265825"/>
                  <a:pt x="5567948" y="5210137"/>
                </a:cubicBezTo>
                <a:cubicBezTo>
                  <a:pt x="5574106" y="5154449"/>
                  <a:pt x="5584881" y="5051751"/>
                  <a:pt x="5591039" y="4982322"/>
                </a:cubicBezTo>
                <a:cubicBezTo>
                  <a:pt x="5597197" y="4912892"/>
                  <a:pt x="5604124" y="4841293"/>
                  <a:pt x="5606433" y="4823213"/>
                </a:cubicBezTo>
                <a:cubicBezTo>
                  <a:pt x="5628754" y="4628665"/>
                  <a:pt x="5653385" y="4391448"/>
                  <a:pt x="5663391" y="4269946"/>
                </a:cubicBezTo>
                <a:cubicBezTo>
                  <a:pt x="5668009" y="4222214"/>
                  <a:pt x="5678015" y="4118069"/>
                  <a:pt x="5686482" y="4038515"/>
                </a:cubicBezTo>
                <a:cubicBezTo>
                  <a:pt x="5704185" y="3870004"/>
                  <a:pt x="5706494" y="3851200"/>
                  <a:pt x="5717270" y="3731145"/>
                </a:cubicBezTo>
                <a:cubicBezTo>
                  <a:pt x="5721888" y="3681242"/>
                  <a:pt x="5727276" y="3619045"/>
                  <a:pt x="5730354" y="3591563"/>
                </a:cubicBezTo>
                <a:lnTo>
                  <a:pt x="5735742" y="3543107"/>
                </a:lnTo>
                <a:lnTo>
                  <a:pt x="5794239" y="3543107"/>
                </a:lnTo>
                <a:cubicBezTo>
                  <a:pt x="5826567" y="3543107"/>
                  <a:pt x="5951258" y="3546723"/>
                  <a:pt x="6072100" y="3551062"/>
                </a:cubicBezTo>
                <a:cubicBezTo>
                  <a:pt x="6266834" y="3558294"/>
                  <a:pt x="6294543" y="3557571"/>
                  <a:pt x="6319173" y="3547446"/>
                </a:cubicBezTo>
                <a:cubicBezTo>
                  <a:pt x="6337646" y="3540214"/>
                  <a:pt x="6376131" y="3505499"/>
                  <a:pt x="6430780" y="3447641"/>
                </a:cubicBezTo>
                <a:cubicBezTo>
                  <a:pt x="6545465" y="3325416"/>
                  <a:pt x="6550083" y="3320354"/>
                  <a:pt x="6589337" y="3279130"/>
                </a:cubicBezTo>
                <a:cubicBezTo>
                  <a:pt x="6608580" y="3258880"/>
                  <a:pt x="6632440" y="3233567"/>
                  <a:pt x="6642446" y="3221272"/>
                </a:cubicBezTo>
                <a:cubicBezTo>
                  <a:pt x="6652453" y="3209700"/>
                  <a:pt x="6678622" y="3182218"/>
                  <a:pt x="6699404" y="3159798"/>
                </a:cubicBezTo>
                <a:cubicBezTo>
                  <a:pt x="6720956" y="3138101"/>
                  <a:pt x="6774065" y="3081690"/>
                  <a:pt x="6817938" y="3034680"/>
                </a:cubicBezTo>
                <a:lnTo>
                  <a:pt x="6897986" y="2949340"/>
                </a:lnTo>
                <a:lnTo>
                  <a:pt x="6914150" y="2963804"/>
                </a:lnTo>
                <a:cubicBezTo>
                  <a:pt x="6922617" y="2972483"/>
                  <a:pt x="6945707" y="2998519"/>
                  <a:pt x="6964950" y="3022386"/>
                </a:cubicBezTo>
                <a:cubicBezTo>
                  <a:pt x="6998817" y="3065056"/>
                  <a:pt x="7235114" y="3341327"/>
                  <a:pt x="7266672" y="3376765"/>
                </a:cubicBezTo>
                <a:cubicBezTo>
                  <a:pt x="7275908" y="3386890"/>
                  <a:pt x="7295150" y="3409310"/>
                  <a:pt x="7309775" y="3427391"/>
                </a:cubicBezTo>
                <a:cubicBezTo>
                  <a:pt x="7324399" y="3445471"/>
                  <a:pt x="7346720" y="3467891"/>
                  <a:pt x="7359805" y="3478016"/>
                </a:cubicBezTo>
                <a:lnTo>
                  <a:pt x="7384435" y="3496097"/>
                </a:lnTo>
                <a:lnTo>
                  <a:pt x="8277285" y="3502606"/>
                </a:lnTo>
                <a:cubicBezTo>
                  <a:pt x="9067765" y="3507669"/>
                  <a:pt x="9170904" y="3509838"/>
                  <a:pt x="9177062" y="3519240"/>
                </a:cubicBezTo>
                <a:cubicBezTo>
                  <a:pt x="9192456" y="3544553"/>
                  <a:pt x="9240177" y="3588670"/>
                  <a:pt x="9266347" y="3600964"/>
                </a:cubicBezTo>
                <a:cubicBezTo>
                  <a:pt x="9335619" y="3634233"/>
                  <a:pt x="9430292" y="3625554"/>
                  <a:pt x="9493408" y="3580714"/>
                </a:cubicBezTo>
                <a:cubicBezTo>
                  <a:pt x="9522656" y="3559741"/>
                  <a:pt x="9538820" y="3540214"/>
                  <a:pt x="9560371" y="3499713"/>
                </a:cubicBezTo>
                <a:cubicBezTo>
                  <a:pt x="9591159" y="3441855"/>
                  <a:pt x="9594238" y="3425221"/>
                  <a:pt x="9581153" y="3393399"/>
                </a:cubicBezTo>
                <a:cubicBezTo>
                  <a:pt x="9545747" y="3313121"/>
                  <a:pt x="9523426" y="3284916"/>
                  <a:pt x="9464159" y="3248031"/>
                </a:cubicBezTo>
                <a:cubicBezTo>
                  <a:pt x="9436450" y="3230674"/>
                  <a:pt x="9425674" y="3228504"/>
                  <a:pt x="9371026" y="3228504"/>
                </a:cubicBezTo>
                <a:cubicBezTo>
                  <a:pt x="9281741" y="3228504"/>
                  <a:pt x="9245565" y="3247308"/>
                  <a:pt x="9172443" y="3332648"/>
                </a:cubicBezTo>
                <a:cubicBezTo>
                  <a:pt x="9164746" y="3341327"/>
                  <a:pt x="9062377" y="3342050"/>
                  <a:pt x="8466630" y="3337711"/>
                </a:cubicBezTo>
                <a:cubicBezTo>
                  <a:pt x="7543763" y="3330479"/>
                  <a:pt x="7448320" y="3328309"/>
                  <a:pt x="7440623" y="3315291"/>
                </a:cubicBezTo>
                <a:cubicBezTo>
                  <a:pt x="7436775" y="3309505"/>
                  <a:pt x="7429848" y="3300827"/>
                  <a:pt x="7424460" y="3295764"/>
                </a:cubicBezTo>
                <a:cubicBezTo>
                  <a:pt x="7415223" y="3287085"/>
                  <a:pt x="7255896" y="3099770"/>
                  <a:pt x="7211253" y="3046252"/>
                </a:cubicBezTo>
                <a:cubicBezTo>
                  <a:pt x="7141211" y="2961635"/>
                  <a:pt x="6994968" y="2790954"/>
                  <a:pt x="6971877" y="2767088"/>
                </a:cubicBezTo>
                <a:cubicBezTo>
                  <a:pt x="6947247" y="2741052"/>
                  <a:pt x="6940320" y="2738159"/>
                  <a:pt x="6907992" y="2738159"/>
                </a:cubicBezTo>
                <a:cubicBezTo>
                  <a:pt x="6859501" y="2738159"/>
                  <a:pt x="6864120" y="2733819"/>
                  <a:pt x="6587798" y="3029618"/>
                </a:cubicBezTo>
                <a:cubicBezTo>
                  <a:pt x="6471574" y="3153289"/>
                  <a:pt x="6379979" y="3252371"/>
                  <a:pt x="6329179" y="3307336"/>
                </a:cubicBezTo>
                <a:cubicBezTo>
                  <a:pt x="6303010" y="3335541"/>
                  <a:pt x="6272991" y="3366640"/>
                  <a:pt x="6261446" y="3376042"/>
                </a:cubicBezTo>
                <a:lnTo>
                  <a:pt x="6241434" y="3393399"/>
                </a:lnTo>
                <a:lnTo>
                  <a:pt x="6074409" y="3384721"/>
                </a:lnTo>
                <a:cubicBezTo>
                  <a:pt x="5982046" y="3380381"/>
                  <a:pt x="5843500" y="3376042"/>
                  <a:pt x="5766530" y="3374595"/>
                </a:cubicBezTo>
                <a:cubicBezTo>
                  <a:pt x="5627215" y="3373149"/>
                  <a:pt x="5627215" y="3373149"/>
                  <a:pt x="5606433" y="3391230"/>
                </a:cubicBezTo>
                <a:cubicBezTo>
                  <a:pt x="5594888" y="3401355"/>
                  <a:pt x="5581033" y="3417266"/>
                  <a:pt x="5575645" y="3427391"/>
                </a:cubicBezTo>
                <a:cubicBezTo>
                  <a:pt x="5564869" y="3448364"/>
                  <a:pt x="5552554" y="3538767"/>
                  <a:pt x="5541009" y="3691367"/>
                </a:cubicBezTo>
                <a:cubicBezTo>
                  <a:pt x="5536391" y="3750672"/>
                  <a:pt x="5529463" y="3819378"/>
                  <a:pt x="5524845" y="3843244"/>
                </a:cubicBezTo>
                <a:cubicBezTo>
                  <a:pt x="5520997" y="3867111"/>
                  <a:pt x="5514069" y="3928585"/>
                  <a:pt x="5509451" y="3980657"/>
                </a:cubicBezTo>
                <a:cubicBezTo>
                  <a:pt x="5504833" y="4032006"/>
                  <a:pt x="5497906" y="4103605"/>
                  <a:pt x="5494827" y="4139766"/>
                </a:cubicBezTo>
                <a:cubicBezTo>
                  <a:pt x="5482512" y="4257652"/>
                  <a:pt x="5472506" y="4362519"/>
                  <a:pt x="5460960" y="4485467"/>
                </a:cubicBezTo>
                <a:cubicBezTo>
                  <a:pt x="5454803" y="4552727"/>
                  <a:pt x="5448645" y="4609138"/>
                  <a:pt x="5446336" y="4610585"/>
                </a:cubicBezTo>
                <a:cubicBezTo>
                  <a:pt x="5438639" y="4617817"/>
                  <a:pt x="5426324" y="4541879"/>
                  <a:pt x="5422475" y="4465217"/>
                </a:cubicBezTo>
                <a:cubicBezTo>
                  <a:pt x="5420166" y="4421100"/>
                  <a:pt x="5412469" y="4323465"/>
                  <a:pt x="5406312" y="4248250"/>
                </a:cubicBezTo>
                <a:cubicBezTo>
                  <a:pt x="5399384" y="4172311"/>
                  <a:pt x="5390918" y="4068167"/>
                  <a:pt x="5387069" y="4016818"/>
                </a:cubicBezTo>
                <a:cubicBezTo>
                  <a:pt x="5383221" y="3964746"/>
                  <a:pt x="5376293" y="3883745"/>
                  <a:pt x="5372445" y="3836012"/>
                </a:cubicBezTo>
                <a:cubicBezTo>
                  <a:pt x="5356281" y="3642911"/>
                  <a:pt x="5339348" y="3433177"/>
                  <a:pt x="5332421" y="3344220"/>
                </a:cubicBezTo>
                <a:cubicBezTo>
                  <a:pt x="5328572" y="3292148"/>
                  <a:pt x="5323954" y="3232120"/>
                  <a:pt x="5321645" y="3210424"/>
                </a:cubicBezTo>
                <a:cubicBezTo>
                  <a:pt x="5320105" y="3188727"/>
                  <a:pt x="5313178" y="3097601"/>
                  <a:pt x="5306251" y="3007921"/>
                </a:cubicBezTo>
                <a:cubicBezTo>
                  <a:pt x="5299324" y="2918241"/>
                  <a:pt x="5290857" y="2821329"/>
                  <a:pt x="5286239" y="2792400"/>
                </a:cubicBezTo>
                <a:cubicBezTo>
                  <a:pt x="5282390" y="2763471"/>
                  <a:pt x="5279311" y="2714292"/>
                  <a:pt x="5279311" y="2682470"/>
                </a:cubicBezTo>
                <a:cubicBezTo>
                  <a:pt x="5279311" y="2651372"/>
                  <a:pt x="5276233" y="2610148"/>
                  <a:pt x="5272384" y="2590621"/>
                </a:cubicBezTo>
                <a:cubicBezTo>
                  <a:pt x="5267766" y="2571817"/>
                  <a:pt x="5260839" y="2495879"/>
                  <a:pt x="5256220" y="2422110"/>
                </a:cubicBezTo>
                <a:cubicBezTo>
                  <a:pt x="5251602" y="2348341"/>
                  <a:pt x="5244675" y="2262277"/>
                  <a:pt x="5240826" y="2230456"/>
                </a:cubicBezTo>
                <a:cubicBezTo>
                  <a:pt x="5236208" y="2198634"/>
                  <a:pt x="5229281" y="2121972"/>
                  <a:pt x="5225433" y="2060498"/>
                </a:cubicBezTo>
                <a:cubicBezTo>
                  <a:pt x="5208499" y="1819665"/>
                  <a:pt x="5202342" y="1734324"/>
                  <a:pt x="5190796" y="1615715"/>
                </a:cubicBezTo>
                <a:cubicBezTo>
                  <a:pt x="5183869" y="1547732"/>
                  <a:pt x="5175402" y="1439249"/>
                  <a:pt x="5170784" y="1373436"/>
                </a:cubicBezTo>
                <a:cubicBezTo>
                  <a:pt x="5166935" y="1307622"/>
                  <a:pt x="5160778" y="1215050"/>
                  <a:pt x="5156160" y="1167317"/>
                </a:cubicBezTo>
                <a:cubicBezTo>
                  <a:pt x="5152311" y="1119584"/>
                  <a:pt x="5143845" y="1016886"/>
                  <a:pt x="5137687" y="939501"/>
                </a:cubicBezTo>
                <a:cubicBezTo>
                  <a:pt x="5130760" y="862116"/>
                  <a:pt x="5123832" y="784008"/>
                  <a:pt x="5121523" y="765928"/>
                </a:cubicBezTo>
                <a:cubicBezTo>
                  <a:pt x="5117675" y="727597"/>
                  <a:pt x="5113057" y="669016"/>
                  <a:pt x="5102281" y="505567"/>
                </a:cubicBezTo>
                <a:cubicBezTo>
                  <a:pt x="5097663" y="439754"/>
                  <a:pt x="5090735" y="360199"/>
                  <a:pt x="5086887" y="328377"/>
                </a:cubicBezTo>
                <a:cubicBezTo>
                  <a:pt x="5083038" y="296556"/>
                  <a:pt x="5077651" y="232912"/>
                  <a:pt x="5075341" y="187349"/>
                </a:cubicBezTo>
                <a:cubicBezTo>
                  <a:pt x="5069184" y="78865"/>
                  <a:pt x="5060717" y="47767"/>
                  <a:pt x="5027620" y="21007"/>
                </a:cubicBezTo>
                <a:cubicBezTo>
                  <a:pt x="4997602" y="-4306"/>
                  <a:pt x="4969893" y="-6475"/>
                  <a:pt x="4938335" y="130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963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69E53-1975-4DBD-8361-EA6209791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8298" y="2281237"/>
            <a:ext cx="8145462" cy="22955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rPr>
              <a:t>HEALTH CHECK?</a:t>
            </a:r>
          </a:p>
        </p:txBody>
      </p:sp>
      <p:sp>
        <p:nvSpPr>
          <p:cNvPr id="4" name="Graphic 4">
            <a:extLst>
              <a:ext uri="{FF2B5EF4-FFF2-40B4-BE49-F238E27FC236}">
                <a16:creationId xmlns:a16="http://schemas.microsoft.com/office/drawing/2014/main" id="{FBEBDBBC-314A-415E-A7CD-7FC8B096E5B6}"/>
              </a:ext>
            </a:extLst>
          </p:cNvPr>
          <p:cNvSpPr/>
          <p:nvPr/>
        </p:nvSpPr>
        <p:spPr>
          <a:xfrm rot="10800000" flipV="1">
            <a:off x="4637361" y="1896051"/>
            <a:ext cx="9588461" cy="5769912"/>
          </a:xfrm>
          <a:custGeom>
            <a:avLst/>
            <a:gdLst>
              <a:gd name="connsiteX0" fmla="*/ 4938335 w 9588461"/>
              <a:gd name="connsiteY0" fmla="*/ 13052 h 5769912"/>
              <a:gd name="connsiteX1" fmla="*/ 4885996 w 9588461"/>
              <a:gd name="connsiteY1" fmla="*/ 138893 h 5769912"/>
              <a:gd name="connsiteX2" fmla="*/ 4871371 w 9588461"/>
              <a:gd name="connsiteY2" fmla="*/ 299448 h 5769912"/>
              <a:gd name="connsiteX3" fmla="*/ 4858287 w 9588461"/>
              <a:gd name="connsiteY3" fmla="*/ 486040 h 5769912"/>
              <a:gd name="connsiteX4" fmla="*/ 4846741 w 9588461"/>
              <a:gd name="connsiteY4" fmla="*/ 596693 h 5769912"/>
              <a:gd name="connsiteX5" fmla="*/ 4840584 w 9588461"/>
              <a:gd name="connsiteY5" fmla="*/ 665400 h 5769912"/>
              <a:gd name="connsiteX6" fmla="*/ 4817493 w 9588461"/>
              <a:gd name="connsiteY6" fmla="*/ 997359 h 5769912"/>
              <a:gd name="connsiteX7" fmla="*/ 4801329 w 9588461"/>
              <a:gd name="connsiteY7" fmla="*/ 1196246 h 5769912"/>
              <a:gd name="connsiteX8" fmla="*/ 4790553 w 9588461"/>
              <a:gd name="connsiteY8" fmla="*/ 1344507 h 5769912"/>
              <a:gd name="connsiteX9" fmla="*/ 4779008 w 9588461"/>
              <a:gd name="connsiteY9" fmla="*/ 1514464 h 5769912"/>
              <a:gd name="connsiteX10" fmla="*/ 4762844 w 9588461"/>
              <a:gd name="connsiteY10" fmla="*/ 1716967 h 5769912"/>
              <a:gd name="connsiteX11" fmla="*/ 4740523 w 9588461"/>
              <a:gd name="connsiteY11" fmla="*/ 2020721 h 5769912"/>
              <a:gd name="connsiteX12" fmla="*/ 4713583 w 9588461"/>
              <a:gd name="connsiteY12" fmla="*/ 2382333 h 5769912"/>
              <a:gd name="connsiteX13" fmla="*/ 4694341 w 9588461"/>
              <a:gd name="connsiteY13" fmla="*/ 2624613 h 5769912"/>
              <a:gd name="connsiteX14" fmla="*/ 4678177 w 9588461"/>
              <a:gd name="connsiteY14" fmla="*/ 2837964 h 5769912"/>
              <a:gd name="connsiteX15" fmla="*/ 4663553 w 9588461"/>
              <a:gd name="connsiteY15" fmla="*/ 3036850 h 5769912"/>
              <a:gd name="connsiteX16" fmla="*/ 4648159 w 9588461"/>
              <a:gd name="connsiteY16" fmla="*/ 3210424 h 5769912"/>
              <a:gd name="connsiteX17" fmla="*/ 4636614 w 9588461"/>
              <a:gd name="connsiteY17" fmla="*/ 3349283 h 5769912"/>
              <a:gd name="connsiteX18" fmla="*/ 4631226 w 9588461"/>
              <a:gd name="connsiteY18" fmla="*/ 3412203 h 5769912"/>
              <a:gd name="connsiteX19" fmla="*/ 4610444 w 9588461"/>
              <a:gd name="connsiteY19" fmla="*/ 3397739 h 5769912"/>
              <a:gd name="connsiteX20" fmla="*/ 4470359 w 9588461"/>
              <a:gd name="connsiteY20" fmla="*/ 3364470 h 5769912"/>
              <a:gd name="connsiteX21" fmla="*/ 4351056 w 9588461"/>
              <a:gd name="connsiteY21" fmla="*/ 3345667 h 5769912"/>
              <a:gd name="connsiteX22" fmla="*/ 4337201 w 9588461"/>
              <a:gd name="connsiteY22" fmla="*/ 3316014 h 5769912"/>
              <a:gd name="connsiteX23" fmla="*/ 4277165 w 9588461"/>
              <a:gd name="connsiteY23" fmla="*/ 3181495 h 5769912"/>
              <a:gd name="connsiteX24" fmla="*/ 4220977 w 9588461"/>
              <a:gd name="connsiteY24" fmla="*/ 3054931 h 5769912"/>
              <a:gd name="connsiteX25" fmla="*/ 4182492 w 9588461"/>
              <a:gd name="connsiteY25" fmla="*/ 2968144 h 5769912"/>
              <a:gd name="connsiteX26" fmla="*/ 4140928 w 9588461"/>
              <a:gd name="connsiteY26" fmla="*/ 2874125 h 5769912"/>
              <a:gd name="connsiteX27" fmla="*/ 4121686 w 9588461"/>
              <a:gd name="connsiteY27" fmla="*/ 2829285 h 5769912"/>
              <a:gd name="connsiteX28" fmla="*/ 4050873 w 9588461"/>
              <a:gd name="connsiteY28" fmla="*/ 2772150 h 5769912"/>
              <a:gd name="connsiteX29" fmla="*/ 3933879 w 9588461"/>
              <a:gd name="connsiteY29" fmla="*/ 2871955 h 5769912"/>
              <a:gd name="connsiteX30" fmla="*/ 3804570 w 9588461"/>
              <a:gd name="connsiteY30" fmla="*/ 3221272 h 5769912"/>
              <a:gd name="connsiteX31" fmla="*/ 3769164 w 9588461"/>
              <a:gd name="connsiteY31" fmla="*/ 3317461 h 5769912"/>
              <a:gd name="connsiteX32" fmla="*/ 3744534 w 9588461"/>
              <a:gd name="connsiteY32" fmla="*/ 3366640 h 5769912"/>
              <a:gd name="connsiteX33" fmla="*/ 3595212 w 9588461"/>
              <a:gd name="connsiteY33" fmla="*/ 3363024 h 5769912"/>
              <a:gd name="connsiteX34" fmla="*/ 3332745 w 9588461"/>
              <a:gd name="connsiteY34" fmla="*/ 3513454 h 5769912"/>
              <a:gd name="connsiteX35" fmla="*/ 3300418 w 9588461"/>
              <a:gd name="connsiteY35" fmla="*/ 3467891 h 5769912"/>
              <a:gd name="connsiteX36" fmla="*/ 3250387 w 9588461"/>
              <a:gd name="connsiteY36" fmla="*/ 3377488 h 5769912"/>
              <a:gd name="connsiteX37" fmla="*/ 3225757 w 9588461"/>
              <a:gd name="connsiteY37" fmla="*/ 3351452 h 5769912"/>
              <a:gd name="connsiteX38" fmla="*/ 3041799 w 9588461"/>
              <a:gd name="connsiteY38" fmla="*/ 3353622 h 5769912"/>
              <a:gd name="connsiteX39" fmla="*/ 2735459 w 9588461"/>
              <a:gd name="connsiteY39" fmla="*/ 3304443 h 5769912"/>
              <a:gd name="connsiteX40" fmla="*/ 2673114 w 9588461"/>
              <a:gd name="connsiteY40" fmla="*/ 3278407 h 5769912"/>
              <a:gd name="connsiteX41" fmla="*/ 2596914 w 9588461"/>
              <a:gd name="connsiteY41" fmla="*/ 3246585 h 5769912"/>
              <a:gd name="connsiteX42" fmla="*/ 2516865 w 9588461"/>
              <a:gd name="connsiteY42" fmla="*/ 3212593 h 5769912"/>
              <a:gd name="connsiteX43" fmla="*/ 2431429 w 9588461"/>
              <a:gd name="connsiteY43" fmla="*/ 3174986 h 5769912"/>
              <a:gd name="connsiteX44" fmla="*/ 2235156 w 9588461"/>
              <a:gd name="connsiteY44" fmla="*/ 3177155 h 5769912"/>
              <a:gd name="connsiteX45" fmla="*/ 1916501 w 9588461"/>
              <a:gd name="connsiteY45" fmla="*/ 3334095 h 5769912"/>
              <a:gd name="connsiteX46" fmla="*/ 1797967 w 9588461"/>
              <a:gd name="connsiteY46" fmla="*/ 3391230 h 5769912"/>
              <a:gd name="connsiteX47" fmla="*/ 1408500 w 9588461"/>
              <a:gd name="connsiteY47" fmla="*/ 3390506 h 5769912"/>
              <a:gd name="connsiteX48" fmla="*/ 713463 w 9588461"/>
              <a:gd name="connsiteY48" fmla="*/ 3384721 h 5769912"/>
              <a:gd name="connsiteX49" fmla="*/ 408662 w 9588461"/>
              <a:gd name="connsiteY49" fmla="*/ 3380381 h 5769912"/>
              <a:gd name="connsiteX50" fmla="*/ 376335 w 9588461"/>
              <a:gd name="connsiteY50" fmla="*/ 3345667 h 5769912"/>
              <a:gd name="connsiteX51" fmla="*/ 237789 w 9588461"/>
              <a:gd name="connsiteY51" fmla="*/ 3277683 h 5769912"/>
              <a:gd name="connsiteX52" fmla="*/ 44595 w 9588461"/>
              <a:gd name="connsiteY52" fmla="*/ 3355792 h 5769912"/>
              <a:gd name="connsiteX53" fmla="*/ 6110 w 9588461"/>
              <a:gd name="connsiteY53" fmla="*/ 3512731 h 5769912"/>
              <a:gd name="connsiteX54" fmla="*/ 23044 w 9588461"/>
              <a:gd name="connsiteY54" fmla="*/ 3546723 h 5769912"/>
              <a:gd name="connsiteX55" fmla="*/ 119256 w 9588461"/>
              <a:gd name="connsiteY55" fmla="*/ 3644358 h 5769912"/>
              <a:gd name="connsiteX56" fmla="*/ 310911 w 9588461"/>
              <a:gd name="connsiteY56" fmla="*/ 3645081 h 5769912"/>
              <a:gd name="connsiteX57" fmla="*/ 389420 w 9588461"/>
              <a:gd name="connsiteY57" fmla="*/ 3576375 h 5769912"/>
              <a:gd name="connsiteX58" fmla="*/ 408662 w 9588461"/>
              <a:gd name="connsiteY58" fmla="*/ 3548892 h 5769912"/>
              <a:gd name="connsiteX59" fmla="*/ 1126021 w 9588461"/>
              <a:gd name="connsiteY59" fmla="*/ 3553955 h 5769912"/>
              <a:gd name="connsiteX60" fmla="*/ 1843379 w 9588461"/>
              <a:gd name="connsiteY60" fmla="*/ 3559741 h 5769912"/>
              <a:gd name="connsiteX61" fmla="*/ 1924198 w 9588461"/>
              <a:gd name="connsiteY61" fmla="*/ 3519963 h 5769912"/>
              <a:gd name="connsiteX62" fmla="*/ 2249780 w 9588461"/>
              <a:gd name="connsiteY62" fmla="*/ 3359408 h 5769912"/>
              <a:gd name="connsiteX63" fmla="*/ 2333677 w 9588461"/>
              <a:gd name="connsiteY63" fmla="*/ 3318184 h 5769912"/>
              <a:gd name="connsiteX64" fmla="*/ 2432198 w 9588461"/>
              <a:gd name="connsiteY64" fmla="*/ 3358685 h 5769912"/>
              <a:gd name="connsiteX65" fmla="*/ 2625393 w 9588461"/>
              <a:gd name="connsiteY65" fmla="*/ 3441132 h 5769912"/>
              <a:gd name="connsiteX66" fmla="*/ 2777793 w 9588461"/>
              <a:gd name="connsiteY66" fmla="*/ 3506945 h 5769912"/>
              <a:gd name="connsiteX67" fmla="*/ 2835520 w 9588461"/>
              <a:gd name="connsiteY67" fmla="*/ 3530812 h 5769912"/>
              <a:gd name="connsiteX68" fmla="*/ 2982533 w 9588461"/>
              <a:gd name="connsiteY68" fmla="*/ 3525749 h 5769912"/>
              <a:gd name="connsiteX69" fmla="*/ 3130315 w 9588461"/>
              <a:gd name="connsiteY69" fmla="*/ 3520687 h 5769912"/>
              <a:gd name="connsiteX70" fmla="*/ 3166490 w 9588461"/>
              <a:gd name="connsiteY70" fmla="*/ 3602411 h 5769912"/>
              <a:gd name="connsiteX71" fmla="*/ 3216521 w 9588461"/>
              <a:gd name="connsiteY71" fmla="*/ 3713064 h 5769912"/>
              <a:gd name="connsiteX72" fmla="*/ 3247309 w 9588461"/>
              <a:gd name="connsiteY72" fmla="*/ 3781770 h 5769912"/>
              <a:gd name="connsiteX73" fmla="*/ 3378157 w 9588461"/>
              <a:gd name="connsiteY73" fmla="*/ 3883745 h 5769912"/>
              <a:gd name="connsiteX74" fmla="*/ 3471291 w 9588461"/>
              <a:gd name="connsiteY74" fmla="*/ 3723912 h 5769912"/>
              <a:gd name="connsiteX75" fmla="*/ 3503618 w 9588461"/>
              <a:gd name="connsiteY75" fmla="*/ 3572036 h 5769912"/>
              <a:gd name="connsiteX76" fmla="*/ 3539794 w 9588461"/>
              <a:gd name="connsiteY76" fmla="*/ 3529365 h 5769912"/>
              <a:gd name="connsiteX77" fmla="*/ 3682188 w 9588461"/>
              <a:gd name="connsiteY77" fmla="*/ 3535874 h 5769912"/>
              <a:gd name="connsiteX78" fmla="*/ 3833818 w 9588461"/>
              <a:gd name="connsiteY78" fmla="*/ 3530089 h 5769912"/>
              <a:gd name="connsiteX79" fmla="*/ 3943116 w 9588461"/>
              <a:gd name="connsiteY79" fmla="*/ 3358685 h 5769912"/>
              <a:gd name="connsiteX80" fmla="*/ 3983910 w 9588461"/>
              <a:gd name="connsiteY80" fmla="*/ 3246585 h 5769912"/>
              <a:gd name="connsiteX81" fmla="*/ 4013158 w 9588461"/>
              <a:gd name="connsiteY81" fmla="*/ 3168477 h 5769912"/>
              <a:gd name="connsiteX82" fmla="*/ 4043946 w 9588461"/>
              <a:gd name="connsiteY82" fmla="*/ 3101217 h 5769912"/>
              <a:gd name="connsiteX83" fmla="*/ 4156322 w 9588461"/>
              <a:gd name="connsiteY83" fmla="*/ 3344220 h 5769912"/>
              <a:gd name="connsiteX84" fmla="*/ 4233292 w 9588461"/>
              <a:gd name="connsiteY84" fmla="*/ 3478740 h 5769912"/>
              <a:gd name="connsiteX85" fmla="*/ 4321807 w 9588461"/>
              <a:gd name="connsiteY85" fmla="*/ 3514178 h 5769912"/>
              <a:gd name="connsiteX86" fmla="*/ 4515771 w 9588461"/>
              <a:gd name="connsiteY86" fmla="*/ 3553232 h 5769912"/>
              <a:gd name="connsiteX87" fmla="*/ 4595050 w 9588461"/>
              <a:gd name="connsiteY87" fmla="*/ 3684135 h 5769912"/>
              <a:gd name="connsiteX88" fmla="*/ 4703577 w 9588461"/>
              <a:gd name="connsiteY88" fmla="*/ 3767306 h 5769912"/>
              <a:gd name="connsiteX89" fmla="*/ 4802099 w 9588461"/>
              <a:gd name="connsiteY89" fmla="*/ 3586500 h 5769912"/>
              <a:gd name="connsiteX90" fmla="*/ 4828268 w 9588461"/>
              <a:gd name="connsiteY90" fmla="*/ 3217656 h 5769912"/>
              <a:gd name="connsiteX91" fmla="*/ 4839814 w 9588461"/>
              <a:gd name="connsiteY91" fmla="*/ 3058547 h 5769912"/>
              <a:gd name="connsiteX92" fmla="*/ 4855208 w 9588461"/>
              <a:gd name="connsiteY92" fmla="*/ 2852428 h 5769912"/>
              <a:gd name="connsiteX93" fmla="*/ 4871371 w 9588461"/>
              <a:gd name="connsiteY93" fmla="*/ 2617380 h 5769912"/>
              <a:gd name="connsiteX94" fmla="*/ 4886765 w 9588461"/>
              <a:gd name="connsiteY94" fmla="*/ 2445253 h 5769912"/>
              <a:gd name="connsiteX95" fmla="*/ 4894462 w 9588461"/>
              <a:gd name="connsiteY95" fmla="*/ 2346171 h 5769912"/>
              <a:gd name="connsiteX96" fmla="*/ 4902159 w 9588461"/>
              <a:gd name="connsiteY96" fmla="*/ 2229009 h 5769912"/>
              <a:gd name="connsiteX97" fmla="*/ 4918323 w 9588461"/>
              <a:gd name="connsiteY97" fmla="*/ 2060498 h 5769912"/>
              <a:gd name="connsiteX98" fmla="*/ 4933717 w 9588461"/>
              <a:gd name="connsiteY98" fmla="*/ 1850763 h 5769912"/>
              <a:gd name="connsiteX99" fmla="*/ 4947572 w 9588461"/>
              <a:gd name="connsiteY99" fmla="*/ 1655493 h 5769912"/>
              <a:gd name="connsiteX100" fmla="*/ 4976820 w 9588461"/>
              <a:gd name="connsiteY100" fmla="*/ 1290265 h 5769912"/>
              <a:gd name="connsiteX101" fmla="*/ 4988366 w 9588461"/>
              <a:gd name="connsiteY101" fmla="*/ 1322810 h 5769912"/>
              <a:gd name="connsiteX102" fmla="*/ 5014535 w 9588461"/>
              <a:gd name="connsiteY102" fmla="*/ 1641028 h 5769912"/>
              <a:gd name="connsiteX103" fmla="*/ 5044554 w 9588461"/>
              <a:gd name="connsiteY103" fmla="*/ 1991792 h 5769912"/>
              <a:gd name="connsiteX104" fmla="*/ 5056099 w 9588461"/>
              <a:gd name="connsiteY104" fmla="*/ 2158133 h 5769912"/>
              <a:gd name="connsiteX105" fmla="*/ 5063796 w 9588461"/>
              <a:gd name="connsiteY105" fmla="*/ 2263001 h 5769912"/>
              <a:gd name="connsiteX106" fmla="*/ 5079190 w 9588461"/>
              <a:gd name="connsiteY106" fmla="*/ 2436574 h 5769912"/>
              <a:gd name="connsiteX107" fmla="*/ 5094584 w 9588461"/>
              <a:gd name="connsiteY107" fmla="*/ 2617380 h 5769912"/>
              <a:gd name="connsiteX108" fmla="*/ 5109978 w 9588461"/>
              <a:gd name="connsiteY108" fmla="*/ 2809035 h 5769912"/>
              <a:gd name="connsiteX109" fmla="*/ 5148463 w 9588461"/>
              <a:gd name="connsiteY109" fmla="*/ 3297211 h 5769912"/>
              <a:gd name="connsiteX110" fmla="*/ 5171554 w 9588461"/>
              <a:gd name="connsiteY110" fmla="*/ 3590116 h 5769912"/>
              <a:gd name="connsiteX111" fmla="*/ 5183099 w 9588461"/>
              <a:gd name="connsiteY111" fmla="*/ 3740547 h 5769912"/>
              <a:gd name="connsiteX112" fmla="*/ 5217736 w 9588461"/>
              <a:gd name="connsiteY112" fmla="*/ 4136150 h 5769912"/>
              <a:gd name="connsiteX113" fmla="*/ 5248523 w 9588461"/>
              <a:gd name="connsiteY113" fmla="*/ 4519459 h 5769912"/>
              <a:gd name="connsiteX114" fmla="*/ 5279311 w 9588461"/>
              <a:gd name="connsiteY114" fmla="*/ 4884687 h 5769912"/>
              <a:gd name="connsiteX115" fmla="*/ 5290087 w 9588461"/>
              <a:gd name="connsiteY115" fmla="*/ 5036564 h 5769912"/>
              <a:gd name="connsiteX116" fmla="*/ 5306251 w 9588461"/>
              <a:gd name="connsiteY116" fmla="*/ 5239066 h 5769912"/>
              <a:gd name="connsiteX117" fmla="*/ 5325493 w 9588461"/>
              <a:gd name="connsiteY117" fmla="*/ 5445185 h 5769912"/>
              <a:gd name="connsiteX118" fmla="*/ 5333190 w 9588461"/>
              <a:gd name="connsiteY118" fmla="*/ 5568133 h 5769912"/>
              <a:gd name="connsiteX119" fmla="*/ 5369366 w 9588461"/>
              <a:gd name="connsiteY119" fmla="*/ 5728689 h 5769912"/>
              <a:gd name="connsiteX120" fmla="*/ 5410930 w 9588461"/>
              <a:gd name="connsiteY120" fmla="*/ 5756894 h 5769912"/>
              <a:gd name="connsiteX121" fmla="*/ 5439409 w 9588461"/>
              <a:gd name="connsiteY121" fmla="*/ 5769912 h 5769912"/>
              <a:gd name="connsiteX122" fmla="*/ 5470196 w 9588461"/>
              <a:gd name="connsiteY122" fmla="*/ 5748939 h 5769912"/>
              <a:gd name="connsiteX123" fmla="*/ 5510221 w 9588461"/>
              <a:gd name="connsiteY123" fmla="*/ 5712778 h 5769912"/>
              <a:gd name="connsiteX124" fmla="*/ 5544857 w 9588461"/>
              <a:gd name="connsiteY124" fmla="*/ 5445185 h 5769912"/>
              <a:gd name="connsiteX125" fmla="*/ 5567948 w 9588461"/>
              <a:gd name="connsiteY125" fmla="*/ 5210137 h 5769912"/>
              <a:gd name="connsiteX126" fmla="*/ 5591039 w 9588461"/>
              <a:gd name="connsiteY126" fmla="*/ 4982322 h 5769912"/>
              <a:gd name="connsiteX127" fmla="*/ 5606433 w 9588461"/>
              <a:gd name="connsiteY127" fmla="*/ 4823213 h 5769912"/>
              <a:gd name="connsiteX128" fmla="*/ 5663391 w 9588461"/>
              <a:gd name="connsiteY128" fmla="*/ 4269946 h 5769912"/>
              <a:gd name="connsiteX129" fmla="*/ 5686482 w 9588461"/>
              <a:gd name="connsiteY129" fmla="*/ 4038515 h 5769912"/>
              <a:gd name="connsiteX130" fmla="*/ 5717270 w 9588461"/>
              <a:gd name="connsiteY130" fmla="*/ 3731145 h 5769912"/>
              <a:gd name="connsiteX131" fmla="*/ 5730354 w 9588461"/>
              <a:gd name="connsiteY131" fmla="*/ 3591563 h 5769912"/>
              <a:gd name="connsiteX132" fmla="*/ 5735742 w 9588461"/>
              <a:gd name="connsiteY132" fmla="*/ 3543107 h 5769912"/>
              <a:gd name="connsiteX133" fmla="*/ 5794239 w 9588461"/>
              <a:gd name="connsiteY133" fmla="*/ 3543107 h 5769912"/>
              <a:gd name="connsiteX134" fmla="*/ 6072100 w 9588461"/>
              <a:gd name="connsiteY134" fmla="*/ 3551062 h 5769912"/>
              <a:gd name="connsiteX135" fmla="*/ 6319173 w 9588461"/>
              <a:gd name="connsiteY135" fmla="*/ 3547446 h 5769912"/>
              <a:gd name="connsiteX136" fmla="*/ 6430780 w 9588461"/>
              <a:gd name="connsiteY136" fmla="*/ 3447641 h 5769912"/>
              <a:gd name="connsiteX137" fmla="*/ 6589337 w 9588461"/>
              <a:gd name="connsiteY137" fmla="*/ 3279130 h 5769912"/>
              <a:gd name="connsiteX138" fmla="*/ 6642446 w 9588461"/>
              <a:gd name="connsiteY138" fmla="*/ 3221272 h 5769912"/>
              <a:gd name="connsiteX139" fmla="*/ 6699404 w 9588461"/>
              <a:gd name="connsiteY139" fmla="*/ 3159798 h 5769912"/>
              <a:gd name="connsiteX140" fmla="*/ 6817938 w 9588461"/>
              <a:gd name="connsiteY140" fmla="*/ 3034680 h 5769912"/>
              <a:gd name="connsiteX141" fmla="*/ 6897986 w 9588461"/>
              <a:gd name="connsiteY141" fmla="*/ 2949340 h 5769912"/>
              <a:gd name="connsiteX142" fmla="*/ 6914150 w 9588461"/>
              <a:gd name="connsiteY142" fmla="*/ 2963804 h 5769912"/>
              <a:gd name="connsiteX143" fmla="*/ 6964950 w 9588461"/>
              <a:gd name="connsiteY143" fmla="*/ 3022386 h 5769912"/>
              <a:gd name="connsiteX144" fmla="*/ 7266672 w 9588461"/>
              <a:gd name="connsiteY144" fmla="*/ 3376765 h 5769912"/>
              <a:gd name="connsiteX145" fmla="*/ 7309775 w 9588461"/>
              <a:gd name="connsiteY145" fmla="*/ 3427391 h 5769912"/>
              <a:gd name="connsiteX146" fmla="*/ 7359805 w 9588461"/>
              <a:gd name="connsiteY146" fmla="*/ 3478016 h 5769912"/>
              <a:gd name="connsiteX147" fmla="*/ 7384435 w 9588461"/>
              <a:gd name="connsiteY147" fmla="*/ 3496097 h 5769912"/>
              <a:gd name="connsiteX148" fmla="*/ 8277285 w 9588461"/>
              <a:gd name="connsiteY148" fmla="*/ 3502606 h 5769912"/>
              <a:gd name="connsiteX149" fmla="*/ 9177062 w 9588461"/>
              <a:gd name="connsiteY149" fmla="*/ 3519240 h 5769912"/>
              <a:gd name="connsiteX150" fmla="*/ 9266347 w 9588461"/>
              <a:gd name="connsiteY150" fmla="*/ 3600964 h 5769912"/>
              <a:gd name="connsiteX151" fmla="*/ 9493408 w 9588461"/>
              <a:gd name="connsiteY151" fmla="*/ 3580714 h 5769912"/>
              <a:gd name="connsiteX152" fmla="*/ 9560371 w 9588461"/>
              <a:gd name="connsiteY152" fmla="*/ 3499713 h 5769912"/>
              <a:gd name="connsiteX153" fmla="*/ 9581153 w 9588461"/>
              <a:gd name="connsiteY153" fmla="*/ 3393399 h 5769912"/>
              <a:gd name="connsiteX154" fmla="*/ 9464159 w 9588461"/>
              <a:gd name="connsiteY154" fmla="*/ 3248031 h 5769912"/>
              <a:gd name="connsiteX155" fmla="*/ 9371026 w 9588461"/>
              <a:gd name="connsiteY155" fmla="*/ 3228504 h 5769912"/>
              <a:gd name="connsiteX156" fmla="*/ 9172443 w 9588461"/>
              <a:gd name="connsiteY156" fmla="*/ 3332648 h 5769912"/>
              <a:gd name="connsiteX157" fmla="*/ 8466630 w 9588461"/>
              <a:gd name="connsiteY157" fmla="*/ 3337711 h 5769912"/>
              <a:gd name="connsiteX158" fmla="*/ 7440623 w 9588461"/>
              <a:gd name="connsiteY158" fmla="*/ 3315291 h 5769912"/>
              <a:gd name="connsiteX159" fmla="*/ 7424460 w 9588461"/>
              <a:gd name="connsiteY159" fmla="*/ 3295764 h 5769912"/>
              <a:gd name="connsiteX160" fmla="*/ 7211253 w 9588461"/>
              <a:gd name="connsiteY160" fmla="*/ 3046252 h 5769912"/>
              <a:gd name="connsiteX161" fmla="*/ 6971877 w 9588461"/>
              <a:gd name="connsiteY161" fmla="*/ 2767088 h 5769912"/>
              <a:gd name="connsiteX162" fmla="*/ 6907992 w 9588461"/>
              <a:gd name="connsiteY162" fmla="*/ 2738159 h 5769912"/>
              <a:gd name="connsiteX163" fmla="*/ 6587798 w 9588461"/>
              <a:gd name="connsiteY163" fmla="*/ 3029618 h 5769912"/>
              <a:gd name="connsiteX164" fmla="*/ 6329179 w 9588461"/>
              <a:gd name="connsiteY164" fmla="*/ 3307336 h 5769912"/>
              <a:gd name="connsiteX165" fmla="*/ 6261446 w 9588461"/>
              <a:gd name="connsiteY165" fmla="*/ 3376042 h 5769912"/>
              <a:gd name="connsiteX166" fmla="*/ 6241434 w 9588461"/>
              <a:gd name="connsiteY166" fmla="*/ 3393399 h 5769912"/>
              <a:gd name="connsiteX167" fmla="*/ 6074409 w 9588461"/>
              <a:gd name="connsiteY167" fmla="*/ 3384721 h 5769912"/>
              <a:gd name="connsiteX168" fmla="*/ 5766530 w 9588461"/>
              <a:gd name="connsiteY168" fmla="*/ 3374595 h 5769912"/>
              <a:gd name="connsiteX169" fmla="*/ 5606433 w 9588461"/>
              <a:gd name="connsiteY169" fmla="*/ 3391230 h 5769912"/>
              <a:gd name="connsiteX170" fmla="*/ 5575645 w 9588461"/>
              <a:gd name="connsiteY170" fmla="*/ 3427391 h 5769912"/>
              <a:gd name="connsiteX171" fmla="*/ 5541009 w 9588461"/>
              <a:gd name="connsiteY171" fmla="*/ 3691367 h 5769912"/>
              <a:gd name="connsiteX172" fmla="*/ 5524845 w 9588461"/>
              <a:gd name="connsiteY172" fmla="*/ 3843244 h 5769912"/>
              <a:gd name="connsiteX173" fmla="*/ 5509451 w 9588461"/>
              <a:gd name="connsiteY173" fmla="*/ 3980657 h 5769912"/>
              <a:gd name="connsiteX174" fmla="*/ 5494827 w 9588461"/>
              <a:gd name="connsiteY174" fmla="*/ 4139766 h 5769912"/>
              <a:gd name="connsiteX175" fmla="*/ 5460960 w 9588461"/>
              <a:gd name="connsiteY175" fmla="*/ 4485467 h 5769912"/>
              <a:gd name="connsiteX176" fmla="*/ 5446336 w 9588461"/>
              <a:gd name="connsiteY176" fmla="*/ 4610585 h 5769912"/>
              <a:gd name="connsiteX177" fmla="*/ 5422475 w 9588461"/>
              <a:gd name="connsiteY177" fmla="*/ 4465217 h 5769912"/>
              <a:gd name="connsiteX178" fmla="*/ 5406312 w 9588461"/>
              <a:gd name="connsiteY178" fmla="*/ 4248250 h 5769912"/>
              <a:gd name="connsiteX179" fmla="*/ 5387069 w 9588461"/>
              <a:gd name="connsiteY179" fmla="*/ 4016818 h 5769912"/>
              <a:gd name="connsiteX180" fmla="*/ 5372445 w 9588461"/>
              <a:gd name="connsiteY180" fmla="*/ 3836012 h 5769912"/>
              <a:gd name="connsiteX181" fmla="*/ 5332421 w 9588461"/>
              <a:gd name="connsiteY181" fmla="*/ 3344220 h 5769912"/>
              <a:gd name="connsiteX182" fmla="*/ 5321645 w 9588461"/>
              <a:gd name="connsiteY182" fmla="*/ 3210424 h 5769912"/>
              <a:gd name="connsiteX183" fmla="*/ 5306251 w 9588461"/>
              <a:gd name="connsiteY183" fmla="*/ 3007921 h 5769912"/>
              <a:gd name="connsiteX184" fmla="*/ 5286239 w 9588461"/>
              <a:gd name="connsiteY184" fmla="*/ 2792400 h 5769912"/>
              <a:gd name="connsiteX185" fmla="*/ 5279311 w 9588461"/>
              <a:gd name="connsiteY185" fmla="*/ 2682470 h 5769912"/>
              <a:gd name="connsiteX186" fmla="*/ 5272384 w 9588461"/>
              <a:gd name="connsiteY186" fmla="*/ 2590621 h 5769912"/>
              <a:gd name="connsiteX187" fmla="*/ 5256220 w 9588461"/>
              <a:gd name="connsiteY187" fmla="*/ 2422110 h 5769912"/>
              <a:gd name="connsiteX188" fmla="*/ 5240826 w 9588461"/>
              <a:gd name="connsiteY188" fmla="*/ 2230456 h 5769912"/>
              <a:gd name="connsiteX189" fmla="*/ 5225433 w 9588461"/>
              <a:gd name="connsiteY189" fmla="*/ 2060498 h 5769912"/>
              <a:gd name="connsiteX190" fmla="*/ 5190796 w 9588461"/>
              <a:gd name="connsiteY190" fmla="*/ 1615715 h 5769912"/>
              <a:gd name="connsiteX191" fmla="*/ 5170784 w 9588461"/>
              <a:gd name="connsiteY191" fmla="*/ 1373436 h 5769912"/>
              <a:gd name="connsiteX192" fmla="*/ 5156160 w 9588461"/>
              <a:gd name="connsiteY192" fmla="*/ 1167317 h 5769912"/>
              <a:gd name="connsiteX193" fmla="*/ 5137687 w 9588461"/>
              <a:gd name="connsiteY193" fmla="*/ 939501 h 5769912"/>
              <a:gd name="connsiteX194" fmla="*/ 5121523 w 9588461"/>
              <a:gd name="connsiteY194" fmla="*/ 765928 h 5769912"/>
              <a:gd name="connsiteX195" fmla="*/ 5102281 w 9588461"/>
              <a:gd name="connsiteY195" fmla="*/ 505567 h 5769912"/>
              <a:gd name="connsiteX196" fmla="*/ 5086887 w 9588461"/>
              <a:gd name="connsiteY196" fmla="*/ 328377 h 5769912"/>
              <a:gd name="connsiteX197" fmla="*/ 5075341 w 9588461"/>
              <a:gd name="connsiteY197" fmla="*/ 187349 h 5769912"/>
              <a:gd name="connsiteX198" fmla="*/ 5027620 w 9588461"/>
              <a:gd name="connsiteY198" fmla="*/ 21007 h 5769912"/>
              <a:gd name="connsiteX199" fmla="*/ 4938335 w 9588461"/>
              <a:gd name="connsiteY199" fmla="*/ 13052 h 576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9588461" h="5769912">
                <a:moveTo>
                  <a:pt x="4938335" y="13052"/>
                </a:moveTo>
                <a:cubicBezTo>
                  <a:pt x="4900620" y="36195"/>
                  <a:pt x="4893693" y="52829"/>
                  <a:pt x="4885996" y="138893"/>
                </a:cubicBezTo>
                <a:cubicBezTo>
                  <a:pt x="4882147" y="183733"/>
                  <a:pt x="4875220" y="255332"/>
                  <a:pt x="4871371" y="299448"/>
                </a:cubicBezTo>
                <a:cubicBezTo>
                  <a:pt x="4866753" y="342842"/>
                  <a:pt x="4860596" y="426736"/>
                  <a:pt x="4858287" y="486040"/>
                </a:cubicBezTo>
                <a:cubicBezTo>
                  <a:pt x="4855978" y="544621"/>
                  <a:pt x="4850590" y="594524"/>
                  <a:pt x="4846741" y="596693"/>
                </a:cubicBezTo>
                <a:cubicBezTo>
                  <a:pt x="4843662" y="598863"/>
                  <a:pt x="4840584" y="629962"/>
                  <a:pt x="4840584" y="665400"/>
                </a:cubicBezTo>
                <a:cubicBezTo>
                  <a:pt x="4840584" y="726874"/>
                  <a:pt x="4836735" y="779669"/>
                  <a:pt x="4817493" y="997359"/>
                </a:cubicBezTo>
                <a:cubicBezTo>
                  <a:pt x="4812874" y="1047262"/>
                  <a:pt x="4805177" y="1136218"/>
                  <a:pt x="4801329" y="1196246"/>
                </a:cubicBezTo>
                <a:cubicBezTo>
                  <a:pt x="4796711" y="1255550"/>
                  <a:pt x="4792093" y="1322810"/>
                  <a:pt x="4790553" y="1344507"/>
                </a:cubicBezTo>
                <a:cubicBezTo>
                  <a:pt x="4788244" y="1366203"/>
                  <a:pt x="4783626" y="1442865"/>
                  <a:pt x="4779008" y="1514464"/>
                </a:cubicBezTo>
                <a:cubicBezTo>
                  <a:pt x="4774390" y="1586063"/>
                  <a:pt x="4767462" y="1677189"/>
                  <a:pt x="4762844" y="1716967"/>
                </a:cubicBezTo>
                <a:cubicBezTo>
                  <a:pt x="4758996" y="1756744"/>
                  <a:pt x="4748989" y="1893433"/>
                  <a:pt x="4740523" y="2020721"/>
                </a:cubicBezTo>
                <a:cubicBezTo>
                  <a:pt x="4732056" y="2148008"/>
                  <a:pt x="4719741" y="2310733"/>
                  <a:pt x="4713583" y="2382333"/>
                </a:cubicBezTo>
                <a:cubicBezTo>
                  <a:pt x="4707426" y="2453932"/>
                  <a:pt x="4698959" y="2563139"/>
                  <a:pt x="4694341" y="2624613"/>
                </a:cubicBezTo>
                <a:cubicBezTo>
                  <a:pt x="4689723" y="2686087"/>
                  <a:pt x="4682795" y="2782275"/>
                  <a:pt x="4678177" y="2837964"/>
                </a:cubicBezTo>
                <a:cubicBezTo>
                  <a:pt x="4674329" y="2893652"/>
                  <a:pt x="4667402" y="2983331"/>
                  <a:pt x="4663553" y="3036850"/>
                </a:cubicBezTo>
                <a:cubicBezTo>
                  <a:pt x="4658935" y="3090369"/>
                  <a:pt x="4652777" y="3168477"/>
                  <a:pt x="4648159" y="3210424"/>
                </a:cubicBezTo>
                <a:cubicBezTo>
                  <a:pt x="4644311" y="3252371"/>
                  <a:pt x="4638923" y="3314568"/>
                  <a:pt x="4636614" y="3349283"/>
                </a:cubicBezTo>
                <a:lnTo>
                  <a:pt x="4631226" y="3412203"/>
                </a:lnTo>
                <a:lnTo>
                  <a:pt x="4610444" y="3397739"/>
                </a:lnTo>
                <a:cubicBezTo>
                  <a:pt x="4595820" y="3387613"/>
                  <a:pt x="4554256" y="3377488"/>
                  <a:pt x="4470359" y="3364470"/>
                </a:cubicBezTo>
                <a:lnTo>
                  <a:pt x="4351056" y="3345667"/>
                </a:lnTo>
                <a:lnTo>
                  <a:pt x="4337201" y="3316014"/>
                </a:lnTo>
                <a:cubicBezTo>
                  <a:pt x="4329504" y="3299380"/>
                  <a:pt x="4302565" y="3239353"/>
                  <a:pt x="4277165" y="3181495"/>
                </a:cubicBezTo>
                <a:cubicBezTo>
                  <a:pt x="4251765" y="3123637"/>
                  <a:pt x="4226365" y="3066502"/>
                  <a:pt x="4220977" y="3054931"/>
                </a:cubicBezTo>
                <a:cubicBezTo>
                  <a:pt x="4215589" y="3042636"/>
                  <a:pt x="4197886" y="3003582"/>
                  <a:pt x="4182492" y="2968144"/>
                </a:cubicBezTo>
                <a:cubicBezTo>
                  <a:pt x="4167098" y="2931983"/>
                  <a:pt x="4148625" y="2890036"/>
                  <a:pt x="4140928" y="2874125"/>
                </a:cubicBezTo>
                <a:cubicBezTo>
                  <a:pt x="4133231" y="2858214"/>
                  <a:pt x="4124764" y="2837964"/>
                  <a:pt x="4121686" y="2829285"/>
                </a:cubicBezTo>
                <a:cubicBezTo>
                  <a:pt x="4114758" y="2809758"/>
                  <a:pt x="4076273" y="2777936"/>
                  <a:pt x="4050873" y="2772150"/>
                </a:cubicBezTo>
                <a:cubicBezTo>
                  <a:pt x="4004691" y="2761302"/>
                  <a:pt x="3957740" y="2801079"/>
                  <a:pt x="3933879" y="2871955"/>
                </a:cubicBezTo>
                <a:cubicBezTo>
                  <a:pt x="3920794" y="2911009"/>
                  <a:pt x="3881540" y="3015877"/>
                  <a:pt x="3804570" y="3221272"/>
                </a:cubicBezTo>
                <a:cubicBezTo>
                  <a:pt x="3793794" y="3248755"/>
                  <a:pt x="3778400" y="3292148"/>
                  <a:pt x="3769164" y="3317461"/>
                </a:cubicBezTo>
                <a:cubicBezTo>
                  <a:pt x="3760697" y="3342774"/>
                  <a:pt x="3749152" y="3365194"/>
                  <a:pt x="3744534" y="3366640"/>
                </a:cubicBezTo>
                <a:cubicBezTo>
                  <a:pt x="3739915" y="3368086"/>
                  <a:pt x="3672182" y="3366640"/>
                  <a:pt x="3595212" y="3363024"/>
                </a:cubicBezTo>
                <a:cubicBezTo>
                  <a:pt x="3383545" y="3352899"/>
                  <a:pt x="3379697" y="3355792"/>
                  <a:pt x="3332745" y="3513454"/>
                </a:cubicBezTo>
                <a:cubicBezTo>
                  <a:pt x="3328127" y="3528642"/>
                  <a:pt x="3323509" y="3522133"/>
                  <a:pt x="3300418" y="3467891"/>
                </a:cubicBezTo>
                <a:cubicBezTo>
                  <a:pt x="3285794" y="3432453"/>
                  <a:pt x="3263472" y="3391953"/>
                  <a:pt x="3250387" y="3377488"/>
                </a:cubicBezTo>
                <a:lnTo>
                  <a:pt x="3225757" y="3351452"/>
                </a:lnTo>
                <a:lnTo>
                  <a:pt x="3041799" y="3353622"/>
                </a:lnTo>
                <a:cubicBezTo>
                  <a:pt x="2837829" y="3356515"/>
                  <a:pt x="2869387" y="3361577"/>
                  <a:pt x="2735459" y="3304443"/>
                </a:cubicBezTo>
                <a:cubicBezTo>
                  <a:pt x="2714678" y="3295764"/>
                  <a:pt x="2686199" y="3284192"/>
                  <a:pt x="2673114" y="3278407"/>
                </a:cubicBezTo>
                <a:cubicBezTo>
                  <a:pt x="2660799" y="3273344"/>
                  <a:pt x="2626162" y="3258880"/>
                  <a:pt x="2596914" y="3246585"/>
                </a:cubicBezTo>
                <a:cubicBezTo>
                  <a:pt x="2567665" y="3234290"/>
                  <a:pt x="2531490" y="3219102"/>
                  <a:pt x="2516865" y="3212593"/>
                </a:cubicBezTo>
                <a:cubicBezTo>
                  <a:pt x="2501471" y="3206808"/>
                  <a:pt x="2462986" y="3189450"/>
                  <a:pt x="2431429" y="3174986"/>
                </a:cubicBezTo>
                <a:cubicBezTo>
                  <a:pt x="2352150" y="3138825"/>
                  <a:pt x="2309817" y="3139548"/>
                  <a:pt x="2235156" y="3177155"/>
                </a:cubicBezTo>
                <a:cubicBezTo>
                  <a:pt x="2157416" y="3216933"/>
                  <a:pt x="2051968" y="3269005"/>
                  <a:pt x="1916501" y="3334095"/>
                </a:cubicBezTo>
                <a:lnTo>
                  <a:pt x="1797967" y="3391230"/>
                </a:lnTo>
                <a:lnTo>
                  <a:pt x="1408500" y="3390506"/>
                </a:lnTo>
                <a:cubicBezTo>
                  <a:pt x="1194524" y="3389783"/>
                  <a:pt x="882027" y="3387613"/>
                  <a:pt x="713463" y="3384721"/>
                </a:cubicBezTo>
                <a:lnTo>
                  <a:pt x="408662" y="3380381"/>
                </a:lnTo>
                <a:lnTo>
                  <a:pt x="376335" y="3345667"/>
                </a:lnTo>
                <a:cubicBezTo>
                  <a:pt x="336311" y="3302996"/>
                  <a:pt x="293977" y="3282023"/>
                  <a:pt x="237789" y="3277683"/>
                </a:cubicBezTo>
                <a:cubicBezTo>
                  <a:pt x="159280" y="3270451"/>
                  <a:pt x="86929" y="3300103"/>
                  <a:pt x="44595" y="3355792"/>
                </a:cubicBezTo>
                <a:cubicBezTo>
                  <a:pt x="9189" y="3402801"/>
                  <a:pt x="-10823" y="3481633"/>
                  <a:pt x="6110" y="3512731"/>
                </a:cubicBezTo>
                <a:cubicBezTo>
                  <a:pt x="9959" y="3519240"/>
                  <a:pt x="17656" y="3534428"/>
                  <a:pt x="23044" y="3546723"/>
                </a:cubicBezTo>
                <a:cubicBezTo>
                  <a:pt x="41516" y="3585777"/>
                  <a:pt x="81541" y="3626277"/>
                  <a:pt x="119256" y="3644358"/>
                </a:cubicBezTo>
                <a:cubicBezTo>
                  <a:pt x="170826" y="3669671"/>
                  <a:pt x="265499" y="3669671"/>
                  <a:pt x="310911" y="3645081"/>
                </a:cubicBezTo>
                <a:cubicBezTo>
                  <a:pt x="352474" y="3622661"/>
                  <a:pt x="367099" y="3609643"/>
                  <a:pt x="389420" y="3576375"/>
                </a:cubicBezTo>
                <a:lnTo>
                  <a:pt x="408662" y="3548892"/>
                </a:lnTo>
                <a:lnTo>
                  <a:pt x="1126021" y="3553955"/>
                </a:lnTo>
                <a:lnTo>
                  <a:pt x="1843379" y="3559741"/>
                </a:lnTo>
                <a:lnTo>
                  <a:pt x="1924198" y="3519963"/>
                </a:lnTo>
                <a:cubicBezTo>
                  <a:pt x="2018871" y="3472231"/>
                  <a:pt x="2133556" y="3415819"/>
                  <a:pt x="2249780" y="3359408"/>
                </a:cubicBezTo>
                <a:lnTo>
                  <a:pt x="2333677" y="3318184"/>
                </a:lnTo>
                <a:lnTo>
                  <a:pt x="2432198" y="3358685"/>
                </a:lnTo>
                <a:cubicBezTo>
                  <a:pt x="2486847" y="3381104"/>
                  <a:pt x="2573053" y="3417989"/>
                  <a:pt x="2625393" y="3441132"/>
                </a:cubicBezTo>
                <a:cubicBezTo>
                  <a:pt x="2677732" y="3464275"/>
                  <a:pt x="2746235" y="3493927"/>
                  <a:pt x="2777793" y="3506945"/>
                </a:cubicBezTo>
                <a:lnTo>
                  <a:pt x="2835520" y="3530812"/>
                </a:lnTo>
                <a:lnTo>
                  <a:pt x="2982533" y="3525749"/>
                </a:lnTo>
                <a:lnTo>
                  <a:pt x="3130315" y="3520687"/>
                </a:lnTo>
                <a:lnTo>
                  <a:pt x="3166490" y="3602411"/>
                </a:lnTo>
                <a:cubicBezTo>
                  <a:pt x="3186502" y="3647251"/>
                  <a:pt x="3208824" y="3697153"/>
                  <a:pt x="3216521" y="3713064"/>
                </a:cubicBezTo>
                <a:cubicBezTo>
                  <a:pt x="3223448" y="3728975"/>
                  <a:pt x="3237303" y="3760074"/>
                  <a:pt x="3247309" y="3781770"/>
                </a:cubicBezTo>
                <a:cubicBezTo>
                  <a:pt x="3285794" y="3871450"/>
                  <a:pt x="3321969" y="3899656"/>
                  <a:pt x="3378157" y="3883745"/>
                </a:cubicBezTo>
                <a:cubicBezTo>
                  <a:pt x="3430497" y="3869280"/>
                  <a:pt x="3448969" y="3837459"/>
                  <a:pt x="3471291" y="3723912"/>
                </a:cubicBezTo>
                <a:cubicBezTo>
                  <a:pt x="3483606" y="3660992"/>
                  <a:pt x="3493612" y="3611090"/>
                  <a:pt x="3503618" y="3572036"/>
                </a:cubicBezTo>
                <a:cubicBezTo>
                  <a:pt x="3512854" y="3533705"/>
                  <a:pt x="3514394" y="3532258"/>
                  <a:pt x="3539794" y="3529365"/>
                </a:cubicBezTo>
                <a:cubicBezTo>
                  <a:pt x="3554418" y="3527919"/>
                  <a:pt x="3619073" y="3530812"/>
                  <a:pt x="3682188" y="3535874"/>
                </a:cubicBezTo>
                <a:cubicBezTo>
                  <a:pt x="3793024" y="3543830"/>
                  <a:pt x="3799182" y="3543830"/>
                  <a:pt x="3833818" y="3530089"/>
                </a:cubicBezTo>
                <a:cubicBezTo>
                  <a:pt x="3881540" y="3510561"/>
                  <a:pt x="3897703" y="3484525"/>
                  <a:pt x="3943116" y="3358685"/>
                </a:cubicBezTo>
                <a:cubicBezTo>
                  <a:pt x="3963128" y="3302996"/>
                  <a:pt x="3981600" y="3252371"/>
                  <a:pt x="3983910" y="3246585"/>
                </a:cubicBezTo>
                <a:cubicBezTo>
                  <a:pt x="3986988" y="3240799"/>
                  <a:pt x="3999304" y="3205361"/>
                  <a:pt x="4013158" y="3168477"/>
                </a:cubicBezTo>
                <a:cubicBezTo>
                  <a:pt x="4026243" y="3131592"/>
                  <a:pt x="4040098" y="3101217"/>
                  <a:pt x="4043946" y="3101217"/>
                </a:cubicBezTo>
                <a:cubicBezTo>
                  <a:pt x="4049334" y="3101217"/>
                  <a:pt x="4077043" y="3160521"/>
                  <a:pt x="4156322" y="3344220"/>
                </a:cubicBezTo>
                <a:cubicBezTo>
                  <a:pt x="4200965" y="3446195"/>
                  <a:pt x="4202504" y="3449087"/>
                  <a:pt x="4233292" y="3478740"/>
                </a:cubicBezTo>
                <a:cubicBezTo>
                  <a:pt x="4257922" y="3501883"/>
                  <a:pt x="4268698" y="3506222"/>
                  <a:pt x="4321807" y="3514178"/>
                </a:cubicBezTo>
                <a:cubicBezTo>
                  <a:pt x="4495759" y="3540214"/>
                  <a:pt x="4507304" y="3542383"/>
                  <a:pt x="4515771" y="3553232"/>
                </a:cubicBezTo>
                <a:cubicBezTo>
                  <a:pt x="4523468" y="3561910"/>
                  <a:pt x="4545789" y="3599518"/>
                  <a:pt x="4595050" y="3684135"/>
                </a:cubicBezTo>
                <a:cubicBezTo>
                  <a:pt x="4631226" y="3746332"/>
                  <a:pt x="4658165" y="3767306"/>
                  <a:pt x="4703577" y="3767306"/>
                </a:cubicBezTo>
                <a:cubicBezTo>
                  <a:pt x="4775159" y="3767306"/>
                  <a:pt x="4793632" y="3733314"/>
                  <a:pt x="4802099" y="3586500"/>
                </a:cubicBezTo>
                <a:cubicBezTo>
                  <a:pt x="4807487" y="3493927"/>
                  <a:pt x="4816723" y="3363747"/>
                  <a:pt x="4828268" y="3217656"/>
                </a:cubicBezTo>
                <a:cubicBezTo>
                  <a:pt x="4830577" y="3191620"/>
                  <a:pt x="4835965" y="3120021"/>
                  <a:pt x="4839814" y="3058547"/>
                </a:cubicBezTo>
                <a:cubicBezTo>
                  <a:pt x="4844432" y="2997073"/>
                  <a:pt x="4851359" y="2903777"/>
                  <a:pt x="4855208" y="2852428"/>
                </a:cubicBezTo>
                <a:cubicBezTo>
                  <a:pt x="4859056" y="2800356"/>
                  <a:pt x="4866753" y="2694765"/>
                  <a:pt x="4871371" y="2617380"/>
                </a:cubicBezTo>
                <a:cubicBezTo>
                  <a:pt x="4875990" y="2539995"/>
                  <a:pt x="4882917" y="2462610"/>
                  <a:pt x="4886765" y="2445253"/>
                </a:cubicBezTo>
                <a:cubicBezTo>
                  <a:pt x="4891384" y="2428619"/>
                  <a:pt x="4894462" y="2383779"/>
                  <a:pt x="4894462" y="2346171"/>
                </a:cubicBezTo>
                <a:cubicBezTo>
                  <a:pt x="4894462" y="2308564"/>
                  <a:pt x="4897541" y="2255768"/>
                  <a:pt x="4902159" y="2229009"/>
                </a:cubicBezTo>
                <a:cubicBezTo>
                  <a:pt x="4906008" y="2201527"/>
                  <a:pt x="4913705" y="2126311"/>
                  <a:pt x="4918323" y="2060498"/>
                </a:cubicBezTo>
                <a:cubicBezTo>
                  <a:pt x="4922941" y="1994685"/>
                  <a:pt x="4929869" y="1900666"/>
                  <a:pt x="4933717" y="1850763"/>
                </a:cubicBezTo>
                <a:cubicBezTo>
                  <a:pt x="4937565" y="1800861"/>
                  <a:pt x="4943723" y="1713351"/>
                  <a:pt x="4947572" y="1655493"/>
                </a:cubicBezTo>
                <a:cubicBezTo>
                  <a:pt x="4962966" y="1433463"/>
                  <a:pt x="4971432" y="1324980"/>
                  <a:pt x="4976820" y="1290265"/>
                </a:cubicBezTo>
                <a:cubicBezTo>
                  <a:pt x="4982208" y="1255550"/>
                  <a:pt x="4982208" y="1256273"/>
                  <a:pt x="4988366" y="1322810"/>
                </a:cubicBezTo>
                <a:cubicBezTo>
                  <a:pt x="4995293" y="1396579"/>
                  <a:pt x="5008378" y="1563643"/>
                  <a:pt x="5014535" y="1641028"/>
                </a:cubicBezTo>
                <a:cubicBezTo>
                  <a:pt x="5023002" y="1755298"/>
                  <a:pt x="5033778" y="1884755"/>
                  <a:pt x="5044554" y="1991792"/>
                </a:cubicBezTo>
                <a:cubicBezTo>
                  <a:pt x="5050711" y="2055435"/>
                  <a:pt x="5056099" y="2129928"/>
                  <a:pt x="5056099" y="2158133"/>
                </a:cubicBezTo>
                <a:cubicBezTo>
                  <a:pt x="5056099" y="2185616"/>
                  <a:pt x="5059178" y="2233349"/>
                  <a:pt x="5063796" y="2263001"/>
                </a:cubicBezTo>
                <a:cubicBezTo>
                  <a:pt x="5067644" y="2292653"/>
                  <a:pt x="5074572" y="2370761"/>
                  <a:pt x="5079190" y="2436574"/>
                </a:cubicBezTo>
                <a:cubicBezTo>
                  <a:pt x="5083808" y="2502388"/>
                  <a:pt x="5090735" y="2583389"/>
                  <a:pt x="5094584" y="2617380"/>
                </a:cubicBezTo>
                <a:cubicBezTo>
                  <a:pt x="5099202" y="2651372"/>
                  <a:pt x="5105360" y="2737435"/>
                  <a:pt x="5109978" y="2809035"/>
                </a:cubicBezTo>
                <a:cubicBezTo>
                  <a:pt x="5118445" y="2946447"/>
                  <a:pt x="5123063" y="3012984"/>
                  <a:pt x="5148463" y="3297211"/>
                </a:cubicBezTo>
                <a:cubicBezTo>
                  <a:pt x="5156929" y="3394846"/>
                  <a:pt x="5166935" y="3526472"/>
                  <a:pt x="5171554" y="3590116"/>
                </a:cubicBezTo>
                <a:cubicBezTo>
                  <a:pt x="5175402" y="3653760"/>
                  <a:pt x="5180790" y="3721743"/>
                  <a:pt x="5183099" y="3740547"/>
                </a:cubicBezTo>
                <a:cubicBezTo>
                  <a:pt x="5188487" y="3784663"/>
                  <a:pt x="5207729" y="3998737"/>
                  <a:pt x="5217736" y="4136150"/>
                </a:cubicBezTo>
                <a:cubicBezTo>
                  <a:pt x="5231590" y="4322019"/>
                  <a:pt x="5240826" y="4434118"/>
                  <a:pt x="5248523" y="4519459"/>
                </a:cubicBezTo>
                <a:cubicBezTo>
                  <a:pt x="5263148" y="4668443"/>
                  <a:pt x="5272384" y="4781266"/>
                  <a:pt x="5279311" y="4884687"/>
                </a:cubicBezTo>
                <a:cubicBezTo>
                  <a:pt x="5283160" y="4940375"/>
                  <a:pt x="5287778" y="5008358"/>
                  <a:pt x="5290087" y="5036564"/>
                </a:cubicBezTo>
                <a:cubicBezTo>
                  <a:pt x="5292396" y="5064046"/>
                  <a:pt x="5300093" y="5155172"/>
                  <a:pt x="5306251" y="5239066"/>
                </a:cubicBezTo>
                <a:cubicBezTo>
                  <a:pt x="5313178" y="5322237"/>
                  <a:pt x="5321645" y="5415533"/>
                  <a:pt x="5325493" y="5445185"/>
                </a:cubicBezTo>
                <a:cubicBezTo>
                  <a:pt x="5330111" y="5474837"/>
                  <a:pt x="5333190" y="5530525"/>
                  <a:pt x="5333190" y="5568133"/>
                </a:cubicBezTo>
                <a:cubicBezTo>
                  <a:pt x="5333190" y="5643348"/>
                  <a:pt x="5347815" y="5706269"/>
                  <a:pt x="5369366" y="5728689"/>
                </a:cubicBezTo>
                <a:cubicBezTo>
                  <a:pt x="5377063" y="5736644"/>
                  <a:pt x="5395536" y="5749662"/>
                  <a:pt x="5410930" y="5756894"/>
                </a:cubicBezTo>
                <a:lnTo>
                  <a:pt x="5439409" y="5769912"/>
                </a:lnTo>
                <a:lnTo>
                  <a:pt x="5470196" y="5748939"/>
                </a:lnTo>
                <a:cubicBezTo>
                  <a:pt x="5487900" y="5737367"/>
                  <a:pt x="5505603" y="5720733"/>
                  <a:pt x="5510221" y="5712778"/>
                </a:cubicBezTo>
                <a:cubicBezTo>
                  <a:pt x="5520227" y="5695420"/>
                  <a:pt x="5528694" y="5630330"/>
                  <a:pt x="5544857" y="5445185"/>
                </a:cubicBezTo>
                <a:cubicBezTo>
                  <a:pt x="5551015" y="5371416"/>
                  <a:pt x="5561791" y="5265825"/>
                  <a:pt x="5567948" y="5210137"/>
                </a:cubicBezTo>
                <a:cubicBezTo>
                  <a:pt x="5574106" y="5154449"/>
                  <a:pt x="5584881" y="5051751"/>
                  <a:pt x="5591039" y="4982322"/>
                </a:cubicBezTo>
                <a:cubicBezTo>
                  <a:pt x="5597197" y="4912892"/>
                  <a:pt x="5604124" y="4841293"/>
                  <a:pt x="5606433" y="4823213"/>
                </a:cubicBezTo>
                <a:cubicBezTo>
                  <a:pt x="5628754" y="4628665"/>
                  <a:pt x="5653385" y="4391448"/>
                  <a:pt x="5663391" y="4269946"/>
                </a:cubicBezTo>
                <a:cubicBezTo>
                  <a:pt x="5668009" y="4222214"/>
                  <a:pt x="5678015" y="4118069"/>
                  <a:pt x="5686482" y="4038515"/>
                </a:cubicBezTo>
                <a:cubicBezTo>
                  <a:pt x="5704185" y="3870004"/>
                  <a:pt x="5706494" y="3851200"/>
                  <a:pt x="5717270" y="3731145"/>
                </a:cubicBezTo>
                <a:cubicBezTo>
                  <a:pt x="5721888" y="3681242"/>
                  <a:pt x="5727276" y="3619045"/>
                  <a:pt x="5730354" y="3591563"/>
                </a:cubicBezTo>
                <a:lnTo>
                  <a:pt x="5735742" y="3543107"/>
                </a:lnTo>
                <a:lnTo>
                  <a:pt x="5794239" y="3543107"/>
                </a:lnTo>
                <a:cubicBezTo>
                  <a:pt x="5826567" y="3543107"/>
                  <a:pt x="5951258" y="3546723"/>
                  <a:pt x="6072100" y="3551062"/>
                </a:cubicBezTo>
                <a:cubicBezTo>
                  <a:pt x="6266834" y="3558294"/>
                  <a:pt x="6294543" y="3557571"/>
                  <a:pt x="6319173" y="3547446"/>
                </a:cubicBezTo>
                <a:cubicBezTo>
                  <a:pt x="6337646" y="3540214"/>
                  <a:pt x="6376131" y="3505499"/>
                  <a:pt x="6430780" y="3447641"/>
                </a:cubicBezTo>
                <a:cubicBezTo>
                  <a:pt x="6545465" y="3325416"/>
                  <a:pt x="6550083" y="3320354"/>
                  <a:pt x="6589337" y="3279130"/>
                </a:cubicBezTo>
                <a:cubicBezTo>
                  <a:pt x="6608580" y="3258880"/>
                  <a:pt x="6632440" y="3233567"/>
                  <a:pt x="6642446" y="3221272"/>
                </a:cubicBezTo>
                <a:cubicBezTo>
                  <a:pt x="6652453" y="3209700"/>
                  <a:pt x="6678622" y="3182218"/>
                  <a:pt x="6699404" y="3159798"/>
                </a:cubicBezTo>
                <a:cubicBezTo>
                  <a:pt x="6720956" y="3138101"/>
                  <a:pt x="6774065" y="3081690"/>
                  <a:pt x="6817938" y="3034680"/>
                </a:cubicBezTo>
                <a:lnTo>
                  <a:pt x="6897986" y="2949340"/>
                </a:lnTo>
                <a:lnTo>
                  <a:pt x="6914150" y="2963804"/>
                </a:lnTo>
                <a:cubicBezTo>
                  <a:pt x="6922617" y="2972483"/>
                  <a:pt x="6945707" y="2998519"/>
                  <a:pt x="6964950" y="3022386"/>
                </a:cubicBezTo>
                <a:cubicBezTo>
                  <a:pt x="6998817" y="3065056"/>
                  <a:pt x="7235114" y="3341327"/>
                  <a:pt x="7266672" y="3376765"/>
                </a:cubicBezTo>
                <a:cubicBezTo>
                  <a:pt x="7275908" y="3386890"/>
                  <a:pt x="7295150" y="3409310"/>
                  <a:pt x="7309775" y="3427391"/>
                </a:cubicBezTo>
                <a:cubicBezTo>
                  <a:pt x="7324399" y="3445471"/>
                  <a:pt x="7346720" y="3467891"/>
                  <a:pt x="7359805" y="3478016"/>
                </a:cubicBezTo>
                <a:lnTo>
                  <a:pt x="7384435" y="3496097"/>
                </a:lnTo>
                <a:lnTo>
                  <a:pt x="8277285" y="3502606"/>
                </a:lnTo>
                <a:cubicBezTo>
                  <a:pt x="9067765" y="3507669"/>
                  <a:pt x="9170904" y="3509838"/>
                  <a:pt x="9177062" y="3519240"/>
                </a:cubicBezTo>
                <a:cubicBezTo>
                  <a:pt x="9192456" y="3544553"/>
                  <a:pt x="9240177" y="3588670"/>
                  <a:pt x="9266347" y="3600964"/>
                </a:cubicBezTo>
                <a:cubicBezTo>
                  <a:pt x="9335619" y="3634233"/>
                  <a:pt x="9430292" y="3625554"/>
                  <a:pt x="9493408" y="3580714"/>
                </a:cubicBezTo>
                <a:cubicBezTo>
                  <a:pt x="9522656" y="3559741"/>
                  <a:pt x="9538820" y="3540214"/>
                  <a:pt x="9560371" y="3499713"/>
                </a:cubicBezTo>
                <a:cubicBezTo>
                  <a:pt x="9591159" y="3441855"/>
                  <a:pt x="9594238" y="3425221"/>
                  <a:pt x="9581153" y="3393399"/>
                </a:cubicBezTo>
                <a:cubicBezTo>
                  <a:pt x="9545747" y="3313121"/>
                  <a:pt x="9523426" y="3284916"/>
                  <a:pt x="9464159" y="3248031"/>
                </a:cubicBezTo>
                <a:cubicBezTo>
                  <a:pt x="9436450" y="3230674"/>
                  <a:pt x="9425674" y="3228504"/>
                  <a:pt x="9371026" y="3228504"/>
                </a:cubicBezTo>
                <a:cubicBezTo>
                  <a:pt x="9281741" y="3228504"/>
                  <a:pt x="9245565" y="3247308"/>
                  <a:pt x="9172443" y="3332648"/>
                </a:cubicBezTo>
                <a:cubicBezTo>
                  <a:pt x="9164746" y="3341327"/>
                  <a:pt x="9062377" y="3342050"/>
                  <a:pt x="8466630" y="3337711"/>
                </a:cubicBezTo>
                <a:cubicBezTo>
                  <a:pt x="7543763" y="3330479"/>
                  <a:pt x="7448320" y="3328309"/>
                  <a:pt x="7440623" y="3315291"/>
                </a:cubicBezTo>
                <a:cubicBezTo>
                  <a:pt x="7436775" y="3309505"/>
                  <a:pt x="7429848" y="3300827"/>
                  <a:pt x="7424460" y="3295764"/>
                </a:cubicBezTo>
                <a:cubicBezTo>
                  <a:pt x="7415223" y="3287085"/>
                  <a:pt x="7255896" y="3099770"/>
                  <a:pt x="7211253" y="3046252"/>
                </a:cubicBezTo>
                <a:cubicBezTo>
                  <a:pt x="7141211" y="2961635"/>
                  <a:pt x="6994968" y="2790954"/>
                  <a:pt x="6971877" y="2767088"/>
                </a:cubicBezTo>
                <a:cubicBezTo>
                  <a:pt x="6947247" y="2741052"/>
                  <a:pt x="6940320" y="2738159"/>
                  <a:pt x="6907992" y="2738159"/>
                </a:cubicBezTo>
                <a:cubicBezTo>
                  <a:pt x="6859501" y="2738159"/>
                  <a:pt x="6864120" y="2733819"/>
                  <a:pt x="6587798" y="3029618"/>
                </a:cubicBezTo>
                <a:cubicBezTo>
                  <a:pt x="6471574" y="3153289"/>
                  <a:pt x="6379979" y="3252371"/>
                  <a:pt x="6329179" y="3307336"/>
                </a:cubicBezTo>
                <a:cubicBezTo>
                  <a:pt x="6303010" y="3335541"/>
                  <a:pt x="6272991" y="3366640"/>
                  <a:pt x="6261446" y="3376042"/>
                </a:cubicBezTo>
                <a:lnTo>
                  <a:pt x="6241434" y="3393399"/>
                </a:lnTo>
                <a:lnTo>
                  <a:pt x="6074409" y="3384721"/>
                </a:lnTo>
                <a:cubicBezTo>
                  <a:pt x="5982046" y="3380381"/>
                  <a:pt x="5843500" y="3376042"/>
                  <a:pt x="5766530" y="3374595"/>
                </a:cubicBezTo>
                <a:cubicBezTo>
                  <a:pt x="5627215" y="3373149"/>
                  <a:pt x="5627215" y="3373149"/>
                  <a:pt x="5606433" y="3391230"/>
                </a:cubicBezTo>
                <a:cubicBezTo>
                  <a:pt x="5594888" y="3401355"/>
                  <a:pt x="5581033" y="3417266"/>
                  <a:pt x="5575645" y="3427391"/>
                </a:cubicBezTo>
                <a:cubicBezTo>
                  <a:pt x="5564869" y="3448364"/>
                  <a:pt x="5552554" y="3538767"/>
                  <a:pt x="5541009" y="3691367"/>
                </a:cubicBezTo>
                <a:cubicBezTo>
                  <a:pt x="5536391" y="3750672"/>
                  <a:pt x="5529463" y="3819378"/>
                  <a:pt x="5524845" y="3843244"/>
                </a:cubicBezTo>
                <a:cubicBezTo>
                  <a:pt x="5520997" y="3867111"/>
                  <a:pt x="5514069" y="3928585"/>
                  <a:pt x="5509451" y="3980657"/>
                </a:cubicBezTo>
                <a:cubicBezTo>
                  <a:pt x="5504833" y="4032006"/>
                  <a:pt x="5497906" y="4103605"/>
                  <a:pt x="5494827" y="4139766"/>
                </a:cubicBezTo>
                <a:cubicBezTo>
                  <a:pt x="5482512" y="4257652"/>
                  <a:pt x="5472506" y="4362519"/>
                  <a:pt x="5460960" y="4485467"/>
                </a:cubicBezTo>
                <a:cubicBezTo>
                  <a:pt x="5454803" y="4552727"/>
                  <a:pt x="5448645" y="4609138"/>
                  <a:pt x="5446336" y="4610585"/>
                </a:cubicBezTo>
                <a:cubicBezTo>
                  <a:pt x="5438639" y="4617817"/>
                  <a:pt x="5426324" y="4541879"/>
                  <a:pt x="5422475" y="4465217"/>
                </a:cubicBezTo>
                <a:cubicBezTo>
                  <a:pt x="5420166" y="4421100"/>
                  <a:pt x="5412469" y="4323465"/>
                  <a:pt x="5406312" y="4248250"/>
                </a:cubicBezTo>
                <a:cubicBezTo>
                  <a:pt x="5399384" y="4172311"/>
                  <a:pt x="5390918" y="4068167"/>
                  <a:pt x="5387069" y="4016818"/>
                </a:cubicBezTo>
                <a:cubicBezTo>
                  <a:pt x="5383221" y="3964746"/>
                  <a:pt x="5376293" y="3883745"/>
                  <a:pt x="5372445" y="3836012"/>
                </a:cubicBezTo>
                <a:cubicBezTo>
                  <a:pt x="5356281" y="3642911"/>
                  <a:pt x="5339348" y="3433177"/>
                  <a:pt x="5332421" y="3344220"/>
                </a:cubicBezTo>
                <a:cubicBezTo>
                  <a:pt x="5328572" y="3292148"/>
                  <a:pt x="5323954" y="3232120"/>
                  <a:pt x="5321645" y="3210424"/>
                </a:cubicBezTo>
                <a:cubicBezTo>
                  <a:pt x="5320105" y="3188727"/>
                  <a:pt x="5313178" y="3097601"/>
                  <a:pt x="5306251" y="3007921"/>
                </a:cubicBezTo>
                <a:cubicBezTo>
                  <a:pt x="5299324" y="2918241"/>
                  <a:pt x="5290857" y="2821329"/>
                  <a:pt x="5286239" y="2792400"/>
                </a:cubicBezTo>
                <a:cubicBezTo>
                  <a:pt x="5282390" y="2763471"/>
                  <a:pt x="5279311" y="2714292"/>
                  <a:pt x="5279311" y="2682470"/>
                </a:cubicBezTo>
                <a:cubicBezTo>
                  <a:pt x="5279311" y="2651372"/>
                  <a:pt x="5276233" y="2610148"/>
                  <a:pt x="5272384" y="2590621"/>
                </a:cubicBezTo>
                <a:cubicBezTo>
                  <a:pt x="5267766" y="2571817"/>
                  <a:pt x="5260839" y="2495879"/>
                  <a:pt x="5256220" y="2422110"/>
                </a:cubicBezTo>
                <a:cubicBezTo>
                  <a:pt x="5251602" y="2348341"/>
                  <a:pt x="5244675" y="2262277"/>
                  <a:pt x="5240826" y="2230456"/>
                </a:cubicBezTo>
                <a:cubicBezTo>
                  <a:pt x="5236208" y="2198634"/>
                  <a:pt x="5229281" y="2121972"/>
                  <a:pt x="5225433" y="2060498"/>
                </a:cubicBezTo>
                <a:cubicBezTo>
                  <a:pt x="5208499" y="1819665"/>
                  <a:pt x="5202342" y="1734324"/>
                  <a:pt x="5190796" y="1615715"/>
                </a:cubicBezTo>
                <a:cubicBezTo>
                  <a:pt x="5183869" y="1547732"/>
                  <a:pt x="5175402" y="1439249"/>
                  <a:pt x="5170784" y="1373436"/>
                </a:cubicBezTo>
                <a:cubicBezTo>
                  <a:pt x="5166935" y="1307622"/>
                  <a:pt x="5160778" y="1215050"/>
                  <a:pt x="5156160" y="1167317"/>
                </a:cubicBezTo>
                <a:cubicBezTo>
                  <a:pt x="5152311" y="1119584"/>
                  <a:pt x="5143845" y="1016886"/>
                  <a:pt x="5137687" y="939501"/>
                </a:cubicBezTo>
                <a:cubicBezTo>
                  <a:pt x="5130760" y="862116"/>
                  <a:pt x="5123832" y="784008"/>
                  <a:pt x="5121523" y="765928"/>
                </a:cubicBezTo>
                <a:cubicBezTo>
                  <a:pt x="5117675" y="727597"/>
                  <a:pt x="5113057" y="669016"/>
                  <a:pt x="5102281" y="505567"/>
                </a:cubicBezTo>
                <a:cubicBezTo>
                  <a:pt x="5097663" y="439754"/>
                  <a:pt x="5090735" y="360199"/>
                  <a:pt x="5086887" y="328377"/>
                </a:cubicBezTo>
                <a:cubicBezTo>
                  <a:pt x="5083038" y="296556"/>
                  <a:pt x="5077651" y="232912"/>
                  <a:pt x="5075341" y="187349"/>
                </a:cubicBezTo>
                <a:cubicBezTo>
                  <a:pt x="5069184" y="78865"/>
                  <a:pt x="5060717" y="47767"/>
                  <a:pt x="5027620" y="21007"/>
                </a:cubicBezTo>
                <a:cubicBezTo>
                  <a:pt x="4997602" y="-4306"/>
                  <a:pt x="4969893" y="-6475"/>
                  <a:pt x="4938335" y="130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940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D4BBE1D7-9313-421B-9AC7-7326D7E3DC3B}"/>
              </a:ext>
            </a:extLst>
          </p:cNvPr>
          <p:cNvGrpSpPr/>
          <p:nvPr/>
        </p:nvGrpSpPr>
        <p:grpSpPr>
          <a:xfrm>
            <a:off x="4162121" y="2677855"/>
            <a:ext cx="6001054" cy="3695556"/>
            <a:chOff x="4162122" y="2677855"/>
            <a:chExt cx="3218483" cy="197852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6DE08E7-2711-4158-BC85-602A7726C7BF}"/>
                </a:ext>
              </a:extLst>
            </p:cNvPr>
            <p:cNvGrpSpPr/>
            <p:nvPr/>
          </p:nvGrpSpPr>
          <p:grpSpPr>
            <a:xfrm>
              <a:off x="4811395" y="3070142"/>
              <a:ext cx="2569210" cy="1586242"/>
              <a:chOff x="2367280" y="1209040"/>
              <a:chExt cx="7589520" cy="4724400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0C564AFE-A78C-417D-8D4C-F1AD36146F7D}"/>
                  </a:ext>
                </a:extLst>
              </p:cNvPr>
              <p:cNvSpPr/>
              <p:nvPr/>
            </p:nvSpPr>
            <p:spPr>
              <a:xfrm>
                <a:off x="2743200" y="1493520"/>
                <a:ext cx="1960880" cy="4175760"/>
              </a:xfrm>
              <a:prstGeom prst="roundRect">
                <a:avLst/>
              </a:prstGeom>
              <a:solidFill>
                <a:srgbClr val="F5A6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/>
                  <a:t>CPU</a:t>
                </a:r>
                <a:endParaRPr lang="en-US" sz="600" b="1" dirty="0"/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95BADDB0-541A-4298-956D-899047C9A81D}"/>
                  </a:ext>
                </a:extLst>
              </p:cNvPr>
              <p:cNvSpPr/>
              <p:nvPr/>
            </p:nvSpPr>
            <p:spPr>
              <a:xfrm>
                <a:off x="5405123" y="1493520"/>
                <a:ext cx="4165598" cy="1148080"/>
              </a:xfrm>
              <a:prstGeom prst="roundRect">
                <a:avLst/>
              </a:prstGeom>
              <a:solidFill>
                <a:srgbClr val="F5A6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/>
                  <a:t>RAM</a:t>
                </a:r>
                <a:endParaRPr lang="en-US" sz="600" b="1" dirty="0"/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7F247F9B-2AA7-474B-8230-53412CB4EFA6}"/>
                  </a:ext>
                </a:extLst>
              </p:cNvPr>
              <p:cNvSpPr/>
              <p:nvPr/>
            </p:nvSpPr>
            <p:spPr>
              <a:xfrm>
                <a:off x="6857998" y="3235960"/>
                <a:ext cx="2712721" cy="960120"/>
              </a:xfrm>
              <a:prstGeom prst="roundRect">
                <a:avLst/>
              </a:prstGeom>
              <a:solidFill>
                <a:srgbClr val="F5A6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/>
                  <a:t>Network</a:t>
                </a:r>
                <a:endParaRPr lang="en-US" sz="600" b="1" dirty="0"/>
              </a:p>
            </p:txBody>
          </p:sp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F70E242D-EA14-46FC-B923-866A3B411E53}"/>
                  </a:ext>
                </a:extLst>
              </p:cNvPr>
              <p:cNvSpPr/>
              <p:nvPr/>
            </p:nvSpPr>
            <p:spPr>
              <a:xfrm>
                <a:off x="6857998" y="4709160"/>
                <a:ext cx="2712721" cy="960120"/>
              </a:xfrm>
              <a:prstGeom prst="roundRect">
                <a:avLst/>
              </a:prstGeom>
              <a:solidFill>
                <a:srgbClr val="F5A6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/>
                  <a:t>Disk</a:t>
                </a:r>
                <a:endParaRPr lang="en-US" sz="600" b="1" dirty="0"/>
              </a:p>
            </p:txBody>
          </p:sp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71451BC2-8DD1-4CC6-925F-E52BAF1F619F}"/>
                  </a:ext>
                </a:extLst>
              </p:cNvPr>
              <p:cNvSpPr/>
              <p:nvPr/>
            </p:nvSpPr>
            <p:spPr>
              <a:xfrm>
                <a:off x="2367280" y="1209040"/>
                <a:ext cx="7589520" cy="4724400"/>
              </a:xfrm>
              <a:prstGeom prst="roundRect">
                <a:avLst/>
              </a:prstGeom>
              <a:noFill/>
              <a:ln w="28575">
                <a:solidFill>
                  <a:srgbClr val="201F1F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"/>
              </a:p>
            </p:txBody>
          </p:sp>
          <p:sp>
            <p:nvSpPr>
              <p:cNvPr id="10" name="Arrow: Right 9">
                <a:extLst>
                  <a:ext uri="{FF2B5EF4-FFF2-40B4-BE49-F238E27FC236}">
                    <a16:creationId xmlns:a16="http://schemas.microsoft.com/office/drawing/2014/main" id="{413522D4-41C0-4E58-9503-52AA177F67F6}"/>
                  </a:ext>
                </a:extLst>
              </p:cNvPr>
              <p:cNvSpPr/>
              <p:nvPr/>
            </p:nvSpPr>
            <p:spPr>
              <a:xfrm>
                <a:off x="4704080" y="1825625"/>
                <a:ext cx="701043" cy="297815"/>
              </a:xfrm>
              <a:prstGeom prst="rightArrow">
                <a:avLst>
                  <a:gd name="adj1" fmla="val 50000"/>
                  <a:gd name="adj2" fmla="val 98959"/>
                </a:avLst>
              </a:prstGeom>
              <a:solidFill>
                <a:srgbClr val="F5A6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"/>
              </a:p>
            </p:txBody>
          </p:sp>
          <p:sp>
            <p:nvSpPr>
              <p:cNvPr id="11" name="Arrow: Right 10">
                <a:extLst>
                  <a:ext uri="{FF2B5EF4-FFF2-40B4-BE49-F238E27FC236}">
                    <a16:creationId xmlns:a16="http://schemas.microsoft.com/office/drawing/2014/main" id="{B6DEB164-B02E-457F-B512-D7F52627B161}"/>
                  </a:ext>
                </a:extLst>
              </p:cNvPr>
              <p:cNvSpPr/>
              <p:nvPr/>
            </p:nvSpPr>
            <p:spPr>
              <a:xfrm>
                <a:off x="4704080" y="3526472"/>
                <a:ext cx="2153919" cy="297815"/>
              </a:xfrm>
              <a:prstGeom prst="rightArrow">
                <a:avLst>
                  <a:gd name="adj1" fmla="val 50000"/>
                  <a:gd name="adj2" fmla="val 98959"/>
                </a:avLst>
              </a:prstGeom>
              <a:solidFill>
                <a:srgbClr val="F5A6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"/>
              </a:p>
            </p:txBody>
          </p:sp>
          <p:sp>
            <p:nvSpPr>
              <p:cNvPr id="12" name="Arrow: Right 11">
                <a:extLst>
                  <a:ext uri="{FF2B5EF4-FFF2-40B4-BE49-F238E27FC236}">
                    <a16:creationId xmlns:a16="http://schemas.microsoft.com/office/drawing/2014/main" id="{73D2339B-92D6-4B1D-AFB4-68416733128E}"/>
                  </a:ext>
                </a:extLst>
              </p:cNvPr>
              <p:cNvSpPr/>
              <p:nvPr/>
            </p:nvSpPr>
            <p:spPr>
              <a:xfrm>
                <a:off x="4586973" y="5040312"/>
                <a:ext cx="2271025" cy="297815"/>
              </a:xfrm>
              <a:prstGeom prst="rightArrow">
                <a:avLst>
                  <a:gd name="adj1" fmla="val 50000"/>
                  <a:gd name="adj2" fmla="val 98959"/>
                </a:avLst>
              </a:prstGeom>
              <a:solidFill>
                <a:srgbClr val="F5A61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2B60E47-97D0-405A-90AF-9CAF90F6126C}"/>
                </a:ext>
              </a:extLst>
            </p:cNvPr>
            <p:cNvGrpSpPr/>
            <p:nvPr/>
          </p:nvGrpSpPr>
          <p:grpSpPr>
            <a:xfrm>
              <a:off x="4162122" y="2677855"/>
              <a:ext cx="1045383" cy="975604"/>
              <a:chOff x="7853651" y="43320"/>
              <a:chExt cx="1390134" cy="12370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" name="Heart 13">
                <a:extLst>
                  <a:ext uri="{FF2B5EF4-FFF2-40B4-BE49-F238E27FC236}">
                    <a16:creationId xmlns:a16="http://schemas.microsoft.com/office/drawing/2014/main" id="{BC41B90A-C384-472C-B7C8-7E9262103085}"/>
                  </a:ext>
                </a:extLst>
              </p:cNvPr>
              <p:cNvSpPr/>
              <p:nvPr/>
            </p:nvSpPr>
            <p:spPr>
              <a:xfrm>
                <a:off x="7853651" y="43320"/>
                <a:ext cx="1390134" cy="1237083"/>
              </a:xfrm>
              <a:prstGeom prst="heart">
                <a:avLst/>
              </a:prstGeom>
              <a:solidFill>
                <a:srgbClr val="B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Graphic 4">
                <a:extLst>
                  <a:ext uri="{FF2B5EF4-FFF2-40B4-BE49-F238E27FC236}">
                    <a16:creationId xmlns:a16="http://schemas.microsoft.com/office/drawing/2014/main" id="{FD93B941-0CC5-4B35-B327-4F773700E3D8}"/>
                  </a:ext>
                </a:extLst>
              </p:cNvPr>
              <p:cNvSpPr/>
              <p:nvPr/>
            </p:nvSpPr>
            <p:spPr>
              <a:xfrm rot="10800000" flipV="1">
                <a:off x="8052948" y="433562"/>
                <a:ext cx="1028373" cy="548517"/>
              </a:xfrm>
              <a:custGeom>
                <a:avLst/>
                <a:gdLst>
                  <a:gd name="connsiteX0" fmla="*/ 4938335 w 9588461"/>
                  <a:gd name="connsiteY0" fmla="*/ 13052 h 5769912"/>
                  <a:gd name="connsiteX1" fmla="*/ 4885996 w 9588461"/>
                  <a:gd name="connsiteY1" fmla="*/ 138893 h 5769912"/>
                  <a:gd name="connsiteX2" fmla="*/ 4871371 w 9588461"/>
                  <a:gd name="connsiteY2" fmla="*/ 299448 h 5769912"/>
                  <a:gd name="connsiteX3" fmla="*/ 4858287 w 9588461"/>
                  <a:gd name="connsiteY3" fmla="*/ 486040 h 5769912"/>
                  <a:gd name="connsiteX4" fmla="*/ 4846741 w 9588461"/>
                  <a:gd name="connsiteY4" fmla="*/ 596693 h 5769912"/>
                  <a:gd name="connsiteX5" fmla="*/ 4840584 w 9588461"/>
                  <a:gd name="connsiteY5" fmla="*/ 665400 h 5769912"/>
                  <a:gd name="connsiteX6" fmla="*/ 4817493 w 9588461"/>
                  <a:gd name="connsiteY6" fmla="*/ 997359 h 5769912"/>
                  <a:gd name="connsiteX7" fmla="*/ 4801329 w 9588461"/>
                  <a:gd name="connsiteY7" fmla="*/ 1196246 h 5769912"/>
                  <a:gd name="connsiteX8" fmla="*/ 4790553 w 9588461"/>
                  <a:gd name="connsiteY8" fmla="*/ 1344507 h 5769912"/>
                  <a:gd name="connsiteX9" fmla="*/ 4779008 w 9588461"/>
                  <a:gd name="connsiteY9" fmla="*/ 1514464 h 5769912"/>
                  <a:gd name="connsiteX10" fmla="*/ 4762844 w 9588461"/>
                  <a:gd name="connsiteY10" fmla="*/ 1716967 h 5769912"/>
                  <a:gd name="connsiteX11" fmla="*/ 4740523 w 9588461"/>
                  <a:gd name="connsiteY11" fmla="*/ 2020721 h 5769912"/>
                  <a:gd name="connsiteX12" fmla="*/ 4713583 w 9588461"/>
                  <a:gd name="connsiteY12" fmla="*/ 2382333 h 5769912"/>
                  <a:gd name="connsiteX13" fmla="*/ 4694341 w 9588461"/>
                  <a:gd name="connsiteY13" fmla="*/ 2624613 h 5769912"/>
                  <a:gd name="connsiteX14" fmla="*/ 4678177 w 9588461"/>
                  <a:gd name="connsiteY14" fmla="*/ 2837964 h 5769912"/>
                  <a:gd name="connsiteX15" fmla="*/ 4663553 w 9588461"/>
                  <a:gd name="connsiteY15" fmla="*/ 3036850 h 5769912"/>
                  <a:gd name="connsiteX16" fmla="*/ 4648159 w 9588461"/>
                  <a:gd name="connsiteY16" fmla="*/ 3210424 h 5769912"/>
                  <a:gd name="connsiteX17" fmla="*/ 4636614 w 9588461"/>
                  <a:gd name="connsiteY17" fmla="*/ 3349283 h 5769912"/>
                  <a:gd name="connsiteX18" fmla="*/ 4631226 w 9588461"/>
                  <a:gd name="connsiteY18" fmla="*/ 3412203 h 5769912"/>
                  <a:gd name="connsiteX19" fmla="*/ 4610444 w 9588461"/>
                  <a:gd name="connsiteY19" fmla="*/ 3397739 h 5769912"/>
                  <a:gd name="connsiteX20" fmla="*/ 4470359 w 9588461"/>
                  <a:gd name="connsiteY20" fmla="*/ 3364470 h 5769912"/>
                  <a:gd name="connsiteX21" fmla="*/ 4351056 w 9588461"/>
                  <a:gd name="connsiteY21" fmla="*/ 3345667 h 5769912"/>
                  <a:gd name="connsiteX22" fmla="*/ 4337201 w 9588461"/>
                  <a:gd name="connsiteY22" fmla="*/ 3316014 h 5769912"/>
                  <a:gd name="connsiteX23" fmla="*/ 4277165 w 9588461"/>
                  <a:gd name="connsiteY23" fmla="*/ 3181495 h 5769912"/>
                  <a:gd name="connsiteX24" fmla="*/ 4220977 w 9588461"/>
                  <a:gd name="connsiteY24" fmla="*/ 3054931 h 5769912"/>
                  <a:gd name="connsiteX25" fmla="*/ 4182492 w 9588461"/>
                  <a:gd name="connsiteY25" fmla="*/ 2968144 h 5769912"/>
                  <a:gd name="connsiteX26" fmla="*/ 4140928 w 9588461"/>
                  <a:gd name="connsiteY26" fmla="*/ 2874125 h 5769912"/>
                  <a:gd name="connsiteX27" fmla="*/ 4121686 w 9588461"/>
                  <a:gd name="connsiteY27" fmla="*/ 2829285 h 5769912"/>
                  <a:gd name="connsiteX28" fmla="*/ 4050873 w 9588461"/>
                  <a:gd name="connsiteY28" fmla="*/ 2772150 h 5769912"/>
                  <a:gd name="connsiteX29" fmla="*/ 3933879 w 9588461"/>
                  <a:gd name="connsiteY29" fmla="*/ 2871955 h 5769912"/>
                  <a:gd name="connsiteX30" fmla="*/ 3804570 w 9588461"/>
                  <a:gd name="connsiteY30" fmla="*/ 3221272 h 5769912"/>
                  <a:gd name="connsiteX31" fmla="*/ 3769164 w 9588461"/>
                  <a:gd name="connsiteY31" fmla="*/ 3317461 h 5769912"/>
                  <a:gd name="connsiteX32" fmla="*/ 3744534 w 9588461"/>
                  <a:gd name="connsiteY32" fmla="*/ 3366640 h 5769912"/>
                  <a:gd name="connsiteX33" fmla="*/ 3595212 w 9588461"/>
                  <a:gd name="connsiteY33" fmla="*/ 3363024 h 5769912"/>
                  <a:gd name="connsiteX34" fmla="*/ 3332745 w 9588461"/>
                  <a:gd name="connsiteY34" fmla="*/ 3513454 h 5769912"/>
                  <a:gd name="connsiteX35" fmla="*/ 3300418 w 9588461"/>
                  <a:gd name="connsiteY35" fmla="*/ 3467891 h 5769912"/>
                  <a:gd name="connsiteX36" fmla="*/ 3250387 w 9588461"/>
                  <a:gd name="connsiteY36" fmla="*/ 3377488 h 5769912"/>
                  <a:gd name="connsiteX37" fmla="*/ 3225757 w 9588461"/>
                  <a:gd name="connsiteY37" fmla="*/ 3351452 h 5769912"/>
                  <a:gd name="connsiteX38" fmla="*/ 3041799 w 9588461"/>
                  <a:gd name="connsiteY38" fmla="*/ 3353622 h 5769912"/>
                  <a:gd name="connsiteX39" fmla="*/ 2735459 w 9588461"/>
                  <a:gd name="connsiteY39" fmla="*/ 3304443 h 5769912"/>
                  <a:gd name="connsiteX40" fmla="*/ 2673114 w 9588461"/>
                  <a:gd name="connsiteY40" fmla="*/ 3278407 h 5769912"/>
                  <a:gd name="connsiteX41" fmla="*/ 2596914 w 9588461"/>
                  <a:gd name="connsiteY41" fmla="*/ 3246585 h 5769912"/>
                  <a:gd name="connsiteX42" fmla="*/ 2516865 w 9588461"/>
                  <a:gd name="connsiteY42" fmla="*/ 3212593 h 5769912"/>
                  <a:gd name="connsiteX43" fmla="*/ 2431429 w 9588461"/>
                  <a:gd name="connsiteY43" fmla="*/ 3174986 h 5769912"/>
                  <a:gd name="connsiteX44" fmla="*/ 2235156 w 9588461"/>
                  <a:gd name="connsiteY44" fmla="*/ 3177155 h 5769912"/>
                  <a:gd name="connsiteX45" fmla="*/ 1916501 w 9588461"/>
                  <a:gd name="connsiteY45" fmla="*/ 3334095 h 5769912"/>
                  <a:gd name="connsiteX46" fmla="*/ 1797967 w 9588461"/>
                  <a:gd name="connsiteY46" fmla="*/ 3391230 h 5769912"/>
                  <a:gd name="connsiteX47" fmla="*/ 1408500 w 9588461"/>
                  <a:gd name="connsiteY47" fmla="*/ 3390506 h 5769912"/>
                  <a:gd name="connsiteX48" fmla="*/ 713463 w 9588461"/>
                  <a:gd name="connsiteY48" fmla="*/ 3384721 h 5769912"/>
                  <a:gd name="connsiteX49" fmla="*/ 408662 w 9588461"/>
                  <a:gd name="connsiteY49" fmla="*/ 3380381 h 5769912"/>
                  <a:gd name="connsiteX50" fmla="*/ 376335 w 9588461"/>
                  <a:gd name="connsiteY50" fmla="*/ 3345667 h 5769912"/>
                  <a:gd name="connsiteX51" fmla="*/ 237789 w 9588461"/>
                  <a:gd name="connsiteY51" fmla="*/ 3277683 h 5769912"/>
                  <a:gd name="connsiteX52" fmla="*/ 44595 w 9588461"/>
                  <a:gd name="connsiteY52" fmla="*/ 3355792 h 5769912"/>
                  <a:gd name="connsiteX53" fmla="*/ 6110 w 9588461"/>
                  <a:gd name="connsiteY53" fmla="*/ 3512731 h 5769912"/>
                  <a:gd name="connsiteX54" fmla="*/ 23044 w 9588461"/>
                  <a:gd name="connsiteY54" fmla="*/ 3546723 h 5769912"/>
                  <a:gd name="connsiteX55" fmla="*/ 119256 w 9588461"/>
                  <a:gd name="connsiteY55" fmla="*/ 3644358 h 5769912"/>
                  <a:gd name="connsiteX56" fmla="*/ 310911 w 9588461"/>
                  <a:gd name="connsiteY56" fmla="*/ 3645081 h 5769912"/>
                  <a:gd name="connsiteX57" fmla="*/ 389420 w 9588461"/>
                  <a:gd name="connsiteY57" fmla="*/ 3576375 h 5769912"/>
                  <a:gd name="connsiteX58" fmla="*/ 408662 w 9588461"/>
                  <a:gd name="connsiteY58" fmla="*/ 3548892 h 5769912"/>
                  <a:gd name="connsiteX59" fmla="*/ 1126021 w 9588461"/>
                  <a:gd name="connsiteY59" fmla="*/ 3553955 h 5769912"/>
                  <a:gd name="connsiteX60" fmla="*/ 1843379 w 9588461"/>
                  <a:gd name="connsiteY60" fmla="*/ 3559741 h 5769912"/>
                  <a:gd name="connsiteX61" fmla="*/ 1924198 w 9588461"/>
                  <a:gd name="connsiteY61" fmla="*/ 3519963 h 5769912"/>
                  <a:gd name="connsiteX62" fmla="*/ 2249780 w 9588461"/>
                  <a:gd name="connsiteY62" fmla="*/ 3359408 h 5769912"/>
                  <a:gd name="connsiteX63" fmla="*/ 2333677 w 9588461"/>
                  <a:gd name="connsiteY63" fmla="*/ 3318184 h 5769912"/>
                  <a:gd name="connsiteX64" fmla="*/ 2432198 w 9588461"/>
                  <a:gd name="connsiteY64" fmla="*/ 3358685 h 5769912"/>
                  <a:gd name="connsiteX65" fmla="*/ 2625393 w 9588461"/>
                  <a:gd name="connsiteY65" fmla="*/ 3441132 h 5769912"/>
                  <a:gd name="connsiteX66" fmla="*/ 2777793 w 9588461"/>
                  <a:gd name="connsiteY66" fmla="*/ 3506945 h 5769912"/>
                  <a:gd name="connsiteX67" fmla="*/ 2835520 w 9588461"/>
                  <a:gd name="connsiteY67" fmla="*/ 3530812 h 5769912"/>
                  <a:gd name="connsiteX68" fmla="*/ 2982533 w 9588461"/>
                  <a:gd name="connsiteY68" fmla="*/ 3525749 h 5769912"/>
                  <a:gd name="connsiteX69" fmla="*/ 3130315 w 9588461"/>
                  <a:gd name="connsiteY69" fmla="*/ 3520687 h 5769912"/>
                  <a:gd name="connsiteX70" fmla="*/ 3166490 w 9588461"/>
                  <a:gd name="connsiteY70" fmla="*/ 3602411 h 5769912"/>
                  <a:gd name="connsiteX71" fmla="*/ 3216521 w 9588461"/>
                  <a:gd name="connsiteY71" fmla="*/ 3713064 h 5769912"/>
                  <a:gd name="connsiteX72" fmla="*/ 3247309 w 9588461"/>
                  <a:gd name="connsiteY72" fmla="*/ 3781770 h 5769912"/>
                  <a:gd name="connsiteX73" fmla="*/ 3378157 w 9588461"/>
                  <a:gd name="connsiteY73" fmla="*/ 3883745 h 5769912"/>
                  <a:gd name="connsiteX74" fmla="*/ 3471291 w 9588461"/>
                  <a:gd name="connsiteY74" fmla="*/ 3723912 h 5769912"/>
                  <a:gd name="connsiteX75" fmla="*/ 3503618 w 9588461"/>
                  <a:gd name="connsiteY75" fmla="*/ 3572036 h 5769912"/>
                  <a:gd name="connsiteX76" fmla="*/ 3539794 w 9588461"/>
                  <a:gd name="connsiteY76" fmla="*/ 3529365 h 5769912"/>
                  <a:gd name="connsiteX77" fmla="*/ 3682188 w 9588461"/>
                  <a:gd name="connsiteY77" fmla="*/ 3535874 h 5769912"/>
                  <a:gd name="connsiteX78" fmla="*/ 3833818 w 9588461"/>
                  <a:gd name="connsiteY78" fmla="*/ 3530089 h 5769912"/>
                  <a:gd name="connsiteX79" fmla="*/ 3943116 w 9588461"/>
                  <a:gd name="connsiteY79" fmla="*/ 3358685 h 5769912"/>
                  <a:gd name="connsiteX80" fmla="*/ 3983910 w 9588461"/>
                  <a:gd name="connsiteY80" fmla="*/ 3246585 h 5769912"/>
                  <a:gd name="connsiteX81" fmla="*/ 4013158 w 9588461"/>
                  <a:gd name="connsiteY81" fmla="*/ 3168477 h 5769912"/>
                  <a:gd name="connsiteX82" fmla="*/ 4043946 w 9588461"/>
                  <a:gd name="connsiteY82" fmla="*/ 3101217 h 5769912"/>
                  <a:gd name="connsiteX83" fmla="*/ 4156322 w 9588461"/>
                  <a:gd name="connsiteY83" fmla="*/ 3344220 h 5769912"/>
                  <a:gd name="connsiteX84" fmla="*/ 4233292 w 9588461"/>
                  <a:gd name="connsiteY84" fmla="*/ 3478740 h 5769912"/>
                  <a:gd name="connsiteX85" fmla="*/ 4321807 w 9588461"/>
                  <a:gd name="connsiteY85" fmla="*/ 3514178 h 5769912"/>
                  <a:gd name="connsiteX86" fmla="*/ 4515771 w 9588461"/>
                  <a:gd name="connsiteY86" fmla="*/ 3553232 h 5769912"/>
                  <a:gd name="connsiteX87" fmla="*/ 4595050 w 9588461"/>
                  <a:gd name="connsiteY87" fmla="*/ 3684135 h 5769912"/>
                  <a:gd name="connsiteX88" fmla="*/ 4703577 w 9588461"/>
                  <a:gd name="connsiteY88" fmla="*/ 3767306 h 5769912"/>
                  <a:gd name="connsiteX89" fmla="*/ 4802099 w 9588461"/>
                  <a:gd name="connsiteY89" fmla="*/ 3586500 h 5769912"/>
                  <a:gd name="connsiteX90" fmla="*/ 4828268 w 9588461"/>
                  <a:gd name="connsiteY90" fmla="*/ 3217656 h 5769912"/>
                  <a:gd name="connsiteX91" fmla="*/ 4839814 w 9588461"/>
                  <a:gd name="connsiteY91" fmla="*/ 3058547 h 5769912"/>
                  <a:gd name="connsiteX92" fmla="*/ 4855208 w 9588461"/>
                  <a:gd name="connsiteY92" fmla="*/ 2852428 h 5769912"/>
                  <a:gd name="connsiteX93" fmla="*/ 4871371 w 9588461"/>
                  <a:gd name="connsiteY93" fmla="*/ 2617380 h 5769912"/>
                  <a:gd name="connsiteX94" fmla="*/ 4886765 w 9588461"/>
                  <a:gd name="connsiteY94" fmla="*/ 2445253 h 5769912"/>
                  <a:gd name="connsiteX95" fmla="*/ 4894462 w 9588461"/>
                  <a:gd name="connsiteY95" fmla="*/ 2346171 h 5769912"/>
                  <a:gd name="connsiteX96" fmla="*/ 4902159 w 9588461"/>
                  <a:gd name="connsiteY96" fmla="*/ 2229009 h 5769912"/>
                  <a:gd name="connsiteX97" fmla="*/ 4918323 w 9588461"/>
                  <a:gd name="connsiteY97" fmla="*/ 2060498 h 5769912"/>
                  <a:gd name="connsiteX98" fmla="*/ 4933717 w 9588461"/>
                  <a:gd name="connsiteY98" fmla="*/ 1850763 h 5769912"/>
                  <a:gd name="connsiteX99" fmla="*/ 4947572 w 9588461"/>
                  <a:gd name="connsiteY99" fmla="*/ 1655493 h 5769912"/>
                  <a:gd name="connsiteX100" fmla="*/ 4976820 w 9588461"/>
                  <a:gd name="connsiteY100" fmla="*/ 1290265 h 5769912"/>
                  <a:gd name="connsiteX101" fmla="*/ 4988366 w 9588461"/>
                  <a:gd name="connsiteY101" fmla="*/ 1322810 h 5769912"/>
                  <a:gd name="connsiteX102" fmla="*/ 5014535 w 9588461"/>
                  <a:gd name="connsiteY102" fmla="*/ 1641028 h 5769912"/>
                  <a:gd name="connsiteX103" fmla="*/ 5044554 w 9588461"/>
                  <a:gd name="connsiteY103" fmla="*/ 1991792 h 5769912"/>
                  <a:gd name="connsiteX104" fmla="*/ 5056099 w 9588461"/>
                  <a:gd name="connsiteY104" fmla="*/ 2158133 h 5769912"/>
                  <a:gd name="connsiteX105" fmla="*/ 5063796 w 9588461"/>
                  <a:gd name="connsiteY105" fmla="*/ 2263001 h 5769912"/>
                  <a:gd name="connsiteX106" fmla="*/ 5079190 w 9588461"/>
                  <a:gd name="connsiteY106" fmla="*/ 2436574 h 5769912"/>
                  <a:gd name="connsiteX107" fmla="*/ 5094584 w 9588461"/>
                  <a:gd name="connsiteY107" fmla="*/ 2617380 h 5769912"/>
                  <a:gd name="connsiteX108" fmla="*/ 5109978 w 9588461"/>
                  <a:gd name="connsiteY108" fmla="*/ 2809035 h 5769912"/>
                  <a:gd name="connsiteX109" fmla="*/ 5148463 w 9588461"/>
                  <a:gd name="connsiteY109" fmla="*/ 3297211 h 5769912"/>
                  <a:gd name="connsiteX110" fmla="*/ 5171554 w 9588461"/>
                  <a:gd name="connsiteY110" fmla="*/ 3590116 h 5769912"/>
                  <a:gd name="connsiteX111" fmla="*/ 5183099 w 9588461"/>
                  <a:gd name="connsiteY111" fmla="*/ 3740547 h 5769912"/>
                  <a:gd name="connsiteX112" fmla="*/ 5217736 w 9588461"/>
                  <a:gd name="connsiteY112" fmla="*/ 4136150 h 5769912"/>
                  <a:gd name="connsiteX113" fmla="*/ 5248523 w 9588461"/>
                  <a:gd name="connsiteY113" fmla="*/ 4519459 h 5769912"/>
                  <a:gd name="connsiteX114" fmla="*/ 5279311 w 9588461"/>
                  <a:gd name="connsiteY114" fmla="*/ 4884687 h 5769912"/>
                  <a:gd name="connsiteX115" fmla="*/ 5290087 w 9588461"/>
                  <a:gd name="connsiteY115" fmla="*/ 5036564 h 5769912"/>
                  <a:gd name="connsiteX116" fmla="*/ 5306251 w 9588461"/>
                  <a:gd name="connsiteY116" fmla="*/ 5239066 h 5769912"/>
                  <a:gd name="connsiteX117" fmla="*/ 5325493 w 9588461"/>
                  <a:gd name="connsiteY117" fmla="*/ 5445185 h 5769912"/>
                  <a:gd name="connsiteX118" fmla="*/ 5333190 w 9588461"/>
                  <a:gd name="connsiteY118" fmla="*/ 5568133 h 5769912"/>
                  <a:gd name="connsiteX119" fmla="*/ 5369366 w 9588461"/>
                  <a:gd name="connsiteY119" fmla="*/ 5728689 h 5769912"/>
                  <a:gd name="connsiteX120" fmla="*/ 5410930 w 9588461"/>
                  <a:gd name="connsiteY120" fmla="*/ 5756894 h 5769912"/>
                  <a:gd name="connsiteX121" fmla="*/ 5439409 w 9588461"/>
                  <a:gd name="connsiteY121" fmla="*/ 5769912 h 5769912"/>
                  <a:gd name="connsiteX122" fmla="*/ 5470196 w 9588461"/>
                  <a:gd name="connsiteY122" fmla="*/ 5748939 h 5769912"/>
                  <a:gd name="connsiteX123" fmla="*/ 5510221 w 9588461"/>
                  <a:gd name="connsiteY123" fmla="*/ 5712778 h 5769912"/>
                  <a:gd name="connsiteX124" fmla="*/ 5544857 w 9588461"/>
                  <a:gd name="connsiteY124" fmla="*/ 5445185 h 5769912"/>
                  <a:gd name="connsiteX125" fmla="*/ 5567948 w 9588461"/>
                  <a:gd name="connsiteY125" fmla="*/ 5210137 h 5769912"/>
                  <a:gd name="connsiteX126" fmla="*/ 5591039 w 9588461"/>
                  <a:gd name="connsiteY126" fmla="*/ 4982322 h 5769912"/>
                  <a:gd name="connsiteX127" fmla="*/ 5606433 w 9588461"/>
                  <a:gd name="connsiteY127" fmla="*/ 4823213 h 5769912"/>
                  <a:gd name="connsiteX128" fmla="*/ 5663391 w 9588461"/>
                  <a:gd name="connsiteY128" fmla="*/ 4269946 h 5769912"/>
                  <a:gd name="connsiteX129" fmla="*/ 5686482 w 9588461"/>
                  <a:gd name="connsiteY129" fmla="*/ 4038515 h 5769912"/>
                  <a:gd name="connsiteX130" fmla="*/ 5717270 w 9588461"/>
                  <a:gd name="connsiteY130" fmla="*/ 3731145 h 5769912"/>
                  <a:gd name="connsiteX131" fmla="*/ 5730354 w 9588461"/>
                  <a:gd name="connsiteY131" fmla="*/ 3591563 h 5769912"/>
                  <a:gd name="connsiteX132" fmla="*/ 5735742 w 9588461"/>
                  <a:gd name="connsiteY132" fmla="*/ 3543107 h 5769912"/>
                  <a:gd name="connsiteX133" fmla="*/ 5794239 w 9588461"/>
                  <a:gd name="connsiteY133" fmla="*/ 3543107 h 5769912"/>
                  <a:gd name="connsiteX134" fmla="*/ 6072100 w 9588461"/>
                  <a:gd name="connsiteY134" fmla="*/ 3551062 h 5769912"/>
                  <a:gd name="connsiteX135" fmla="*/ 6319173 w 9588461"/>
                  <a:gd name="connsiteY135" fmla="*/ 3547446 h 5769912"/>
                  <a:gd name="connsiteX136" fmla="*/ 6430780 w 9588461"/>
                  <a:gd name="connsiteY136" fmla="*/ 3447641 h 5769912"/>
                  <a:gd name="connsiteX137" fmla="*/ 6589337 w 9588461"/>
                  <a:gd name="connsiteY137" fmla="*/ 3279130 h 5769912"/>
                  <a:gd name="connsiteX138" fmla="*/ 6642446 w 9588461"/>
                  <a:gd name="connsiteY138" fmla="*/ 3221272 h 5769912"/>
                  <a:gd name="connsiteX139" fmla="*/ 6699404 w 9588461"/>
                  <a:gd name="connsiteY139" fmla="*/ 3159798 h 5769912"/>
                  <a:gd name="connsiteX140" fmla="*/ 6817938 w 9588461"/>
                  <a:gd name="connsiteY140" fmla="*/ 3034680 h 5769912"/>
                  <a:gd name="connsiteX141" fmla="*/ 6897986 w 9588461"/>
                  <a:gd name="connsiteY141" fmla="*/ 2949340 h 5769912"/>
                  <a:gd name="connsiteX142" fmla="*/ 6914150 w 9588461"/>
                  <a:gd name="connsiteY142" fmla="*/ 2963804 h 5769912"/>
                  <a:gd name="connsiteX143" fmla="*/ 6964950 w 9588461"/>
                  <a:gd name="connsiteY143" fmla="*/ 3022386 h 5769912"/>
                  <a:gd name="connsiteX144" fmla="*/ 7266672 w 9588461"/>
                  <a:gd name="connsiteY144" fmla="*/ 3376765 h 5769912"/>
                  <a:gd name="connsiteX145" fmla="*/ 7309775 w 9588461"/>
                  <a:gd name="connsiteY145" fmla="*/ 3427391 h 5769912"/>
                  <a:gd name="connsiteX146" fmla="*/ 7359805 w 9588461"/>
                  <a:gd name="connsiteY146" fmla="*/ 3478016 h 5769912"/>
                  <a:gd name="connsiteX147" fmla="*/ 7384435 w 9588461"/>
                  <a:gd name="connsiteY147" fmla="*/ 3496097 h 5769912"/>
                  <a:gd name="connsiteX148" fmla="*/ 8277285 w 9588461"/>
                  <a:gd name="connsiteY148" fmla="*/ 3502606 h 5769912"/>
                  <a:gd name="connsiteX149" fmla="*/ 9177062 w 9588461"/>
                  <a:gd name="connsiteY149" fmla="*/ 3519240 h 5769912"/>
                  <a:gd name="connsiteX150" fmla="*/ 9266347 w 9588461"/>
                  <a:gd name="connsiteY150" fmla="*/ 3600964 h 5769912"/>
                  <a:gd name="connsiteX151" fmla="*/ 9493408 w 9588461"/>
                  <a:gd name="connsiteY151" fmla="*/ 3580714 h 5769912"/>
                  <a:gd name="connsiteX152" fmla="*/ 9560371 w 9588461"/>
                  <a:gd name="connsiteY152" fmla="*/ 3499713 h 5769912"/>
                  <a:gd name="connsiteX153" fmla="*/ 9581153 w 9588461"/>
                  <a:gd name="connsiteY153" fmla="*/ 3393399 h 5769912"/>
                  <a:gd name="connsiteX154" fmla="*/ 9464159 w 9588461"/>
                  <a:gd name="connsiteY154" fmla="*/ 3248031 h 5769912"/>
                  <a:gd name="connsiteX155" fmla="*/ 9371026 w 9588461"/>
                  <a:gd name="connsiteY155" fmla="*/ 3228504 h 5769912"/>
                  <a:gd name="connsiteX156" fmla="*/ 9172443 w 9588461"/>
                  <a:gd name="connsiteY156" fmla="*/ 3332648 h 5769912"/>
                  <a:gd name="connsiteX157" fmla="*/ 8466630 w 9588461"/>
                  <a:gd name="connsiteY157" fmla="*/ 3337711 h 5769912"/>
                  <a:gd name="connsiteX158" fmla="*/ 7440623 w 9588461"/>
                  <a:gd name="connsiteY158" fmla="*/ 3315291 h 5769912"/>
                  <a:gd name="connsiteX159" fmla="*/ 7424460 w 9588461"/>
                  <a:gd name="connsiteY159" fmla="*/ 3295764 h 5769912"/>
                  <a:gd name="connsiteX160" fmla="*/ 7211253 w 9588461"/>
                  <a:gd name="connsiteY160" fmla="*/ 3046252 h 5769912"/>
                  <a:gd name="connsiteX161" fmla="*/ 6971877 w 9588461"/>
                  <a:gd name="connsiteY161" fmla="*/ 2767088 h 5769912"/>
                  <a:gd name="connsiteX162" fmla="*/ 6907992 w 9588461"/>
                  <a:gd name="connsiteY162" fmla="*/ 2738159 h 5769912"/>
                  <a:gd name="connsiteX163" fmla="*/ 6587798 w 9588461"/>
                  <a:gd name="connsiteY163" fmla="*/ 3029618 h 5769912"/>
                  <a:gd name="connsiteX164" fmla="*/ 6329179 w 9588461"/>
                  <a:gd name="connsiteY164" fmla="*/ 3307336 h 5769912"/>
                  <a:gd name="connsiteX165" fmla="*/ 6261446 w 9588461"/>
                  <a:gd name="connsiteY165" fmla="*/ 3376042 h 5769912"/>
                  <a:gd name="connsiteX166" fmla="*/ 6241434 w 9588461"/>
                  <a:gd name="connsiteY166" fmla="*/ 3393399 h 5769912"/>
                  <a:gd name="connsiteX167" fmla="*/ 6074409 w 9588461"/>
                  <a:gd name="connsiteY167" fmla="*/ 3384721 h 5769912"/>
                  <a:gd name="connsiteX168" fmla="*/ 5766530 w 9588461"/>
                  <a:gd name="connsiteY168" fmla="*/ 3374595 h 5769912"/>
                  <a:gd name="connsiteX169" fmla="*/ 5606433 w 9588461"/>
                  <a:gd name="connsiteY169" fmla="*/ 3391230 h 5769912"/>
                  <a:gd name="connsiteX170" fmla="*/ 5575645 w 9588461"/>
                  <a:gd name="connsiteY170" fmla="*/ 3427391 h 5769912"/>
                  <a:gd name="connsiteX171" fmla="*/ 5541009 w 9588461"/>
                  <a:gd name="connsiteY171" fmla="*/ 3691367 h 5769912"/>
                  <a:gd name="connsiteX172" fmla="*/ 5524845 w 9588461"/>
                  <a:gd name="connsiteY172" fmla="*/ 3843244 h 5769912"/>
                  <a:gd name="connsiteX173" fmla="*/ 5509451 w 9588461"/>
                  <a:gd name="connsiteY173" fmla="*/ 3980657 h 5769912"/>
                  <a:gd name="connsiteX174" fmla="*/ 5494827 w 9588461"/>
                  <a:gd name="connsiteY174" fmla="*/ 4139766 h 5769912"/>
                  <a:gd name="connsiteX175" fmla="*/ 5460960 w 9588461"/>
                  <a:gd name="connsiteY175" fmla="*/ 4485467 h 5769912"/>
                  <a:gd name="connsiteX176" fmla="*/ 5446336 w 9588461"/>
                  <a:gd name="connsiteY176" fmla="*/ 4610585 h 5769912"/>
                  <a:gd name="connsiteX177" fmla="*/ 5422475 w 9588461"/>
                  <a:gd name="connsiteY177" fmla="*/ 4465217 h 5769912"/>
                  <a:gd name="connsiteX178" fmla="*/ 5406312 w 9588461"/>
                  <a:gd name="connsiteY178" fmla="*/ 4248250 h 5769912"/>
                  <a:gd name="connsiteX179" fmla="*/ 5387069 w 9588461"/>
                  <a:gd name="connsiteY179" fmla="*/ 4016818 h 5769912"/>
                  <a:gd name="connsiteX180" fmla="*/ 5372445 w 9588461"/>
                  <a:gd name="connsiteY180" fmla="*/ 3836012 h 5769912"/>
                  <a:gd name="connsiteX181" fmla="*/ 5332421 w 9588461"/>
                  <a:gd name="connsiteY181" fmla="*/ 3344220 h 5769912"/>
                  <a:gd name="connsiteX182" fmla="*/ 5321645 w 9588461"/>
                  <a:gd name="connsiteY182" fmla="*/ 3210424 h 5769912"/>
                  <a:gd name="connsiteX183" fmla="*/ 5306251 w 9588461"/>
                  <a:gd name="connsiteY183" fmla="*/ 3007921 h 5769912"/>
                  <a:gd name="connsiteX184" fmla="*/ 5286239 w 9588461"/>
                  <a:gd name="connsiteY184" fmla="*/ 2792400 h 5769912"/>
                  <a:gd name="connsiteX185" fmla="*/ 5279311 w 9588461"/>
                  <a:gd name="connsiteY185" fmla="*/ 2682470 h 5769912"/>
                  <a:gd name="connsiteX186" fmla="*/ 5272384 w 9588461"/>
                  <a:gd name="connsiteY186" fmla="*/ 2590621 h 5769912"/>
                  <a:gd name="connsiteX187" fmla="*/ 5256220 w 9588461"/>
                  <a:gd name="connsiteY187" fmla="*/ 2422110 h 5769912"/>
                  <a:gd name="connsiteX188" fmla="*/ 5240826 w 9588461"/>
                  <a:gd name="connsiteY188" fmla="*/ 2230456 h 5769912"/>
                  <a:gd name="connsiteX189" fmla="*/ 5225433 w 9588461"/>
                  <a:gd name="connsiteY189" fmla="*/ 2060498 h 5769912"/>
                  <a:gd name="connsiteX190" fmla="*/ 5190796 w 9588461"/>
                  <a:gd name="connsiteY190" fmla="*/ 1615715 h 5769912"/>
                  <a:gd name="connsiteX191" fmla="*/ 5170784 w 9588461"/>
                  <a:gd name="connsiteY191" fmla="*/ 1373436 h 5769912"/>
                  <a:gd name="connsiteX192" fmla="*/ 5156160 w 9588461"/>
                  <a:gd name="connsiteY192" fmla="*/ 1167317 h 5769912"/>
                  <a:gd name="connsiteX193" fmla="*/ 5137687 w 9588461"/>
                  <a:gd name="connsiteY193" fmla="*/ 939501 h 5769912"/>
                  <a:gd name="connsiteX194" fmla="*/ 5121523 w 9588461"/>
                  <a:gd name="connsiteY194" fmla="*/ 765928 h 5769912"/>
                  <a:gd name="connsiteX195" fmla="*/ 5102281 w 9588461"/>
                  <a:gd name="connsiteY195" fmla="*/ 505567 h 5769912"/>
                  <a:gd name="connsiteX196" fmla="*/ 5086887 w 9588461"/>
                  <a:gd name="connsiteY196" fmla="*/ 328377 h 5769912"/>
                  <a:gd name="connsiteX197" fmla="*/ 5075341 w 9588461"/>
                  <a:gd name="connsiteY197" fmla="*/ 187349 h 5769912"/>
                  <a:gd name="connsiteX198" fmla="*/ 5027620 w 9588461"/>
                  <a:gd name="connsiteY198" fmla="*/ 21007 h 5769912"/>
                  <a:gd name="connsiteX199" fmla="*/ 4938335 w 9588461"/>
                  <a:gd name="connsiteY199" fmla="*/ 13052 h 5769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9588461" h="5769912">
                    <a:moveTo>
                      <a:pt x="4938335" y="13052"/>
                    </a:moveTo>
                    <a:cubicBezTo>
                      <a:pt x="4900620" y="36195"/>
                      <a:pt x="4893693" y="52829"/>
                      <a:pt x="4885996" y="138893"/>
                    </a:cubicBezTo>
                    <a:cubicBezTo>
                      <a:pt x="4882147" y="183733"/>
                      <a:pt x="4875220" y="255332"/>
                      <a:pt x="4871371" y="299448"/>
                    </a:cubicBezTo>
                    <a:cubicBezTo>
                      <a:pt x="4866753" y="342842"/>
                      <a:pt x="4860596" y="426736"/>
                      <a:pt x="4858287" y="486040"/>
                    </a:cubicBezTo>
                    <a:cubicBezTo>
                      <a:pt x="4855978" y="544621"/>
                      <a:pt x="4850590" y="594524"/>
                      <a:pt x="4846741" y="596693"/>
                    </a:cubicBezTo>
                    <a:cubicBezTo>
                      <a:pt x="4843662" y="598863"/>
                      <a:pt x="4840584" y="629962"/>
                      <a:pt x="4840584" y="665400"/>
                    </a:cubicBezTo>
                    <a:cubicBezTo>
                      <a:pt x="4840584" y="726874"/>
                      <a:pt x="4836735" y="779669"/>
                      <a:pt x="4817493" y="997359"/>
                    </a:cubicBezTo>
                    <a:cubicBezTo>
                      <a:pt x="4812874" y="1047262"/>
                      <a:pt x="4805177" y="1136218"/>
                      <a:pt x="4801329" y="1196246"/>
                    </a:cubicBezTo>
                    <a:cubicBezTo>
                      <a:pt x="4796711" y="1255550"/>
                      <a:pt x="4792093" y="1322810"/>
                      <a:pt x="4790553" y="1344507"/>
                    </a:cubicBezTo>
                    <a:cubicBezTo>
                      <a:pt x="4788244" y="1366203"/>
                      <a:pt x="4783626" y="1442865"/>
                      <a:pt x="4779008" y="1514464"/>
                    </a:cubicBezTo>
                    <a:cubicBezTo>
                      <a:pt x="4774390" y="1586063"/>
                      <a:pt x="4767462" y="1677189"/>
                      <a:pt x="4762844" y="1716967"/>
                    </a:cubicBezTo>
                    <a:cubicBezTo>
                      <a:pt x="4758996" y="1756744"/>
                      <a:pt x="4748989" y="1893433"/>
                      <a:pt x="4740523" y="2020721"/>
                    </a:cubicBezTo>
                    <a:cubicBezTo>
                      <a:pt x="4732056" y="2148008"/>
                      <a:pt x="4719741" y="2310733"/>
                      <a:pt x="4713583" y="2382333"/>
                    </a:cubicBezTo>
                    <a:cubicBezTo>
                      <a:pt x="4707426" y="2453932"/>
                      <a:pt x="4698959" y="2563139"/>
                      <a:pt x="4694341" y="2624613"/>
                    </a:cubicBezTo>
                    <a:cubicBezTo>
                      <a:pt x="4689723" y="2686087"/>
                      <a:pt x="4682795" y="2782275"/>
                      <a:pt x="4678177" y="2837964"/>
                    </a:cubicBezTo>
                    <a:cubicBezTo>
                      <a:pt x="4674329" y="2893652"/>
                      <a:pt x="4667402" y="2983331"/>
                      <a:pt x="4663553" y="3036850"/>
                    </a:cubicBezTo>
                    <a:cubicBezTo>
                      <a:pt x="4658935" y="3090369"/>
                      <a:pt x="4652777" y="3168477"/>
                      <a:pt x="4648159" y="3210424"/>
                    </a:cubicBezTo>
                    <a:cubicBezTo>
                      <a:pt x="4644311" y="3252371"/>
                      <a:pt x="4638923" y="3314568"/>
                      <a:pt x="4636614" y="3349283"/>
                    </a:cubicBezTo>
                    <a:lnTo>
                      <a:pt x="4631226" y="3412203"/>
                    </a:lnTo>
                    <a:lnTo>
                      <a:pt x="4610444" y="3397739"/>
                    </a:lnTo>
                    <a:cubicBezTo>
                      <a:pt x="4595820" y="3387613"/>
                      <a:pt x="4554256" y="3377488"/>
                      <a:pt x="4470359" y="3364470"/>
                    </a:cubicBezTo>
                    <a:lnTo>
                      <a:pt x="4351056" y="3345667"/>
                    </a:lnTo>
                    <a:lnTo>
                      <a:pt x="4337201" y="3316014"/>
                    </a:lnTo>
                    <a:cubicBezTo>
                      <a:pt x="4329504" y="3299380"/>
                      <a:pt x="4302565" y="3239353"/>
                      <a:pt x="4277165" y="3181495"/>
                    </a:cubicBezTo>
                    <a:cubicBezTo>
                      <a:pt x="4251765" y="3123637"/>
                      <a:pt x="4226365" y="3066502"/>
                      <a:pt x="4220977" y="3054931"/>
                    </a:cubicBezTo>
                    <a:cubicBezTo>
                      <a:pt x="4215589" y="3042636"/>
                      <a:pt x="4197886" y="3003582"/>
                      <a:pt x="4182492" y="2968144"/>
                    </a:cubicBezTo>
                    <a:cubicBezTo>
                      <a:pt x="4167098" y="2931983"/>
                      <a:pt x="4148625" y="2890036"/>
                      <a:pt x="4140928" y="2874125"/>
                    </a:cubicBezTo>
                    <a:cubicBezTo>
                      <a:pt x="4133231" y="2858214"/>
                      <a:pt x="4124764" y="2837964"/>
                      <a:pt x="4121686" y="2829285"/>
                    </a:cubicBezTo>
                    <a:cubicBezTo>
                      <a:pt x="4114758" y="2809758"/>
                      <a:pt x="4076273" y="2777936"/>
                      <a:pt x="4050873" y="2772150"/>
                    </a:cubicBezTo>
                    <a:cubicBezTo>
                      <a:pt x="4004691" y="2761302"/>
                      <a:pt x="3957740" y="2801079"/>
                      <a:pt x="3933879" y="2871955"/>
                    </a:cubicBezTo>
                    <a:cubicBezTo>
                      <a:pt x="3920794" y="2911009"/>
                      <a:pt x="3881540" y="3015877"/>
                      <a:pt x="3804570" y="3221272"/>
                    </a:cubicBezTo>
                    <a:cubicBezTo>
                      <a:pt x="3793794" y="3248755"/>
                      <a:pt x="3778400" y="3292148"/>
                      <a:pt x="3769164" y="3317461"/>
                    </a:cubicBezTo>
                    <a:cubicBezTo>
                      <a:pt x="3760697" y="3342774"/>
                      <a:pt x="3749152" y="3365194"/>
                      <a:pt x="3744534" y="3366640"/>
                    </a:cubicBezTo>
                    <a:cubicBezTo>
                      <a:pt x="3739915" y="3368086"/>
                      <a:pt x="3672182" y="3366640"/>
                      <a:pt x="3595212" y="3363024"/>
                    </a:cubicBezTo>
                    <a:cubicBezTo>
                      <a:pt x="3383545" y="3352899"/>
                      <a:pt x="3379697" y="3355792"/>
                      <a:pt x="3332745" y="3513454"/>
                    </a:cubicBezTo>
                    <a:cubicBezTo>
                      <a:pt x="3328127" y="3528642"/>
                      <a:pt x="3323509" y="3522133"/>
                      <a:pt x="3300418" y="3467891"/>
                    </a:cubicBezTo>
                    <a:cubicBezTo>
                      <a:pt x="3285794" y="3432453"/>
                      <a:pt x="3263472" y="3391953"/>
                      <a:pt x="3250387" y="3377488"/>
                    </a:cubicBezTo>
                    <a:lnTo>
                      <a:pt x="3225757" y="3351452"/>
                    </a:lnTo>
                    <a:lnTo>
                      <a:pt x="3041799" y="3353622"/>
                    </a:lnTo>
                    <a:cubicBezTo>
                      <a:pt x="2837829" y="3356515"/>
                      <a:pt x="2869387" y="3361577"/>
                      <a:pt x="2735459" y="3304443"/>
                    </a:cubicBezTo>
                    <a:cubicBezTo>
                      <a:pt x="2714678" y="3295764"/>
                      <a:pt x="2686199" y="3284192"/>
                      <a:pt x="2673114" y="3278407"/>
                    </a:cubicBezTo>
                    <a:cubicBezTo>
                      <a:pt x="2660799" y="3273344"/>
                      <a:pt x="2626162" y="3258880"/>
                      <a:pt x="2596914" y="3246585"/>
                    </a:cubicBezTo>
                    <a:cubicBezTo>
                      <a:pt x="2567665" y="3234290"/>
                      <a:pt x="2531490" y="3219102"/>
                      <a:pt x="2516865" y="3212593"/>
                    </a:cubicBezTo>
                    <a:cubicBezTo>
                      <a:pt x="2501471" y="3206808"/>
                      <a:pt x="2462986" y="3189450"/>
                      <a:pt x="2431429" y="3174986"/>
                    </a:cubicBezTo>
                    <a:cubicBezTo>
                      <a:pt x="2352150" y="3138825"/>
                      <a:pt x="2309817" y="3139548"/>
                      <a:pt x="2235156" y="3177155"/>
                    </a:cubicBezTo>
                    <a:cubicBezTo>
                      <a:pt x="2157416" y="3216933"/>
                      <a:pt x="2051968" y="3269005"/>
                      <a:pt x="1916501" y="3334095"/>
                    </a:cubicBezTo>
                    <a:lnTo>
                      <a:pt x="1797967" y="3391230"/>
                    </a:lnTo>
                    <a:lnTo>
                      <a:pt x="1408500" y="3390506"/>
                    </a:lnTo>
                    <a:cubicBezTo>
                      <a:pt x="1194524" y="3389783"/>
                      <a:pt x="882027" y="3387613"/>
                      <a:pt x="713463" y="3384721"/>
                    </a:cubicBezTo>
                    <a:lnTo>
                      <a:pt x="408662" y="3380381"/>
                    </a:lnTo>
                    <a:lnTo>
                      <a:pt x="376335" y="3345667"/>
                    </a:lnTo>
                    <a:cubicBezTo>
                      <a:pt x="336311" y="3302996"/>
                      <a:pt x="293977" y="3282023"/>
                      <a:pt x="237789" y="3277683"/>
                    </a:cubicBezTo>
                    <a:cubicBezTo>
                      <a:pt x="159280" y="3270451"/>
                      <a:pt x="86929" y="3300103"/>
                      <a:pt x="44595" y="3355792"/>
                    </a:cubicBezTo>
                    <a:cubicBezTo>
                      <a:pt x="9189" y="3402801"/>
                      <a:pt x="-10823" y="3481633"/>
                      <a:pt x="6110" y="3512731"/>
                    </a:cubicBezTo>
                    <a:cubicBezTo>
                      <a:pt x="9959" y="3519240"/>
                      <a:pt x="17656" y="3534428"/>
                      <a:pt x="23044" y="3546723"/>
                    </a:cubicBezTo>
                    <a:cubicBezTo>
                      <a:pt x="41516" y="3585777"/>
                      <a:pt x="81541" y="3626277"/>
                      <a:pt x="119256" y="3644358"/>
                    </a:cubicBezTo>
                    <a:cubicBezTo>
                      <a:pt x="170826" y="3669671"/>
                      <a:pt x="265499" y="3669671"/>
                      <a:pt x="310911" y="3645081"/>
                    </a:cubicBezTo>
                    <a:cubicBezTo>
                      <a:pt x="352474" y="3622661"/>
                      <a:pt x="367099" y="3609643"/>
                      <a:pt x="389420" y="3576375"/>
                    </a:cubicBezTo>
                    <a:lnTo>
                      <a:pt x="408662" y="3548892"/>
                    </a:lnTo>
                    <a:lnTo>
                      <a:pt x="1126021" y="3553955"/>
                    </a:lnTo>
                    <a:lnTo>
                      <a:pt x="1843379" y="3559741"/>
                    </a:lnTo>
                    <a:lnTo>
                      <a:pt x="1924198" y="3519963"/>
                    </a:lnTo>
                    <a:cubicBezTo>
                      <a:pt x="2018871" y="3472231"/>
                      <a:pt x="2133556" y="3415819"/>
                      <a:pt x="2249780" y="3359408"/>
                    </a:cubicBezTo>
                    <a:lnTo>
                      <a:pt x="2333677" y="3318184"/>
                    </a:lnTo>
                    <a:lnTo>
                      <a:pt x="2432198" y="3358685"/>
                    </a:lnTo>
                    <a:cubicBezTo>
                      <a:pt x="2486847" y="3381104"/>
                      <a:pt x="2573053" y="3417989"/>
                      <a:pt x="2625393" y="3441132"/>
                    </a:cubicBezTo>
                    <a:cubicBezTo>
                      <a:pt x="2677732" y="3464275"/>
                      <a:pt x="2746235" y="3493927"/>
                      <a:pt x="2777793" y="3506945"/>
                    </a:cubicBezTo>
                    <a:lnTo>
                      <a:pt x="2835520" y="3530812"/>
                    </a:lnTo>
                    <a:lnTo>
                      <a:pt x="2982533" y="3525749"/>
                    </a:lnTo>
                    <a:lnTo>
                      <a:pt x="3130315" y="3520687"/>
                    </a:lnTo>
                    <a:lnTo>
                      <a:pt x="3166490" y="3602411"/>
                    </a:lnTo>
                    <a:cubicBezTo>
                      <a:pt x="3186502" y="3647251"/>
                      <a:pt x="3208824" y="3697153"/>
                      <a:pt x="3216521" y="3713064"/>
                    </a:cubicBezTo>
                    <a:cubicBezTo>
                      <a:pt x="3223448" y="3728975"/>
                      <a:pt x="3237303" y="3760074"/>
                      <a:pt x="3247309" y="3781770"/>
                    </a:cubicBezTo>
                    <a:cubicBezTo>
                      <a:pt x="3285794" y="3871450"/>
                      <a:pt x="3321969" y="3899656"/>
                      <a:pt x="3378157" y="3883745"/>
                    </a:cubicBezTo>
                    <a:cubicBezTo>
                      <a:pt x="3430497" y="3869280"/>
                      <a:pt x="3448969" y="3837459"/>
                      <a:pt x="3471291" y="3723912"/>
                    </a:cubicBezTo>
                    <a:cubicBezTo>
                      <a:pt x="3483606" y="3660992"/>
                      <a:pt x="3493612" y="3611090"/>
                      <a:pt x="3503618" y="3572036"/>
                    </a:cubicBezTo>
                    <a:cubicBezTo>
                      <a:pt x="3512854" y="3533705"/>
                      <a:pt x="3514394" y="3532258"/>
                      <a:pt x="3539794" y="3529365"/>
                    </a:cubicBezTo>
                    <a:cubicBezTo>
                      <a:pt x="3554418" y="3527919"/>
                      <a:pt x="3619073" y="3530812"/>
                      <a:pt x="3682188" y="3535874"/>
                    </a:cubicBezTo>
                    <a:cubicBezTo>
                      <a:pt x="3793024" y="3543830"/>
                      <a:pt x="3799182" y="3543830"/>
                      <a:pt x="3833818" y="3530089"/>
                    </a:cubicBezTo>
                    <a:cubicBezTo>
                      <a:pt x="3881540" y="3510561"/>
                      <a:pt x="3897703" y="3484525"/>
                      <a:pt x="3943116" y="3358685"/>
                    </a:cubicBezTo>
                    <a:cubicBezTo>
                      <a:pt x="3963128" y="3302996"/>
                      <a:pt x="3981600" y="3252371"/>
                      <a:pt x="3983910" y="3246585"/>
                    </a:cubicBezTo>
                    <a:cubicBezTo>
                      <a:pt x="3986988" y="3240799"/>
                      <a:pt x="3999304" y="3205361"/>
                      <a:pt x="4013158" y="3168477"/>
                    </a:cubicBezTo>
                    <a:cubicBezTo>
                      <a:pt x="4026243" y="3131592"/>
                      <a:pt x="4040098" y="3101217"/>
                      <a:pt x="4043946" y="3101217"/>
                    </a:cubicBezTo>
                    <a:cubicBezTo>
                      <a:pt x="4049334" y="3101217"/>
                      <a:pt x="4077043" y="3160521"/>
                      <a:pt x="4156322" y="3344220"/>
                    </a:cubicBezTo>
                    <a:cubicBezTo>
                      <a:pt x="4200965" y="3446195"/>
                      <a:pt x="4202504" y="3449087"/>
                      <a:pt x="4233292" y="3478740"/>
                    </a:cubicBezTo>
                    <a:cubicBezTo>
                      <a:pt x="4257922" y="3501883"/>
                      <a:pt x="4268698" y="3506222"/>
                      <a:pt x="4321807" y="3514178"/>
                    </a:cubicBezTo>
                    <a:cubicBezTo>
                      <a:pt x="4495759" y="3540214"/>
                      <a:pt x="4507304" y="3542383"/>
                      <a:pt x="4515771" y="3553232"/>
                    </a:cubicBezTo>
                    <a:cubicBezTo>
                      <a:pt x="4523468" y="3561910"/>
                      <a:pt x="4545789" y="3599518"/>
                      <a:pt x="4595050" y="3684135"/>
                    </a:cubicBezTo>
                    <a:cubicBezTo>
                      <a:pt x="4631226" y="3746332"/>
                      <a:pt x="4658165" y="3767306"/>
                      <a:pt x="4703577" y="3767306"/>
                    </a:cubicBezTo>
                    <a:cubicBezTo>
                      <a:pt x="4775159" y="3767306"/>
                      <a:pt x="4793632" y="3733314"/>
                      <a:pt x="4802099" y="3586500"/>
                    </a:cubicBezTo>
                    <a:cubicBezTo>
                      <a:pt x="4807487" y="3493927"/>
                      <a:pt x="4816723" y="3363747"/>
                      <a:pt x="4828268" y="3217656"/>
                    </a:cubicBezTo>
                    <a:cubicBezTo>
                      <a:pt x="4830577" y="3191620"/>
                      <a:pt x="4835965" y="3120021"/>
                      <a:pt x="4839814" y="3058547"/>
                    </a:cubicBezTo>
                    <a:cubicBezTo>
                      <a:pt x="4844432" y="2997073"/>
                      <a:pt x="4851359" y="2903777"/>
                      <a:pt x="4855208" y="2852428"/>
                    </a:cubicBezTo>
                    <a:cubicBezTo>
                      <a:pt x="4859056" y="2800356"/>
                      <a:pt x="4866753" y="2694765"/>
                      <a:pt x="4871371" y="2617380"/>
                    </a:cubicBezTo>
                    <a:cubicBezTo>
                      <a:pt x="4875990" y="2539995"/>
                      <a:pt x="4882917" y="2462610"/>
                      <a:pt x="4886765" y="2445253"/>
                    </a:cubicBezTo>
                    <a:cubicBezTo>
                      <a:pt x="4891384" y="2428619"/>
                      <a:pt x="4894462" y="2383779"/>
                      <a:pt x="4894462" y="2346171"/>
                    </a:cubicBezTo>
                    <a:cubicBezTo>
                      <a:pt x="4894462" y="2308564"/>
                      <a:pt x="4897541" y="2255768"/>
                      <a:pt x="4902159" y="2229009"/>
                    </a:cubicBezTo>
                    <a:cubicBezTo>
                      <a:pt x="4906008" y="2201527"/>
                      <a:pt x="4913705" y="2126311"/>
                      <a:pt x="4918323" y="2060498"/>
                    </a:cubicBezTo>
                    <a:cubicBezTo>
                      <a:pt x="4922941" y="1994685"/>
                      <a:pt x="4929869" y="1900666"/>
                      <a:pt x="4933717" y="1850763"/>
                    </a:cubicBezTo>
                    <a:cubicBezTo>
                      <a:pt x="4937565" y="1800861"/>
                      <a:pt x="4943723" y="1713351"/>
                      <a:pt x="4947572" y="1655493"/>
                    </a:cubicBezTo>
                    <a:cubicBezTo>
                      <a:pt x="4962966" y="1433463"/>
                      <a:pt x="4971432" y="1324980"/>
                      <a:pt x="4976820" y="1290265"/>
                    </a:cubicBezTo>
                    <a:cubicBezTo>
                      <a:pt x="4982208" y="1255550"/>
                      <a:pt x="4982208" y="1256273"/>
                      <a:pt x="4988366" y="1322810"/>
                    </a:cubicBezTo>
                    <a:cubicBezTo>
                      <a:pt x="4995293" y="1396579"/>
                      <a:pt x="5008378" y="1563643"/>
                      <a:pt x="5014535" y="1641028"/>
                    </a:cubicBezTo>
                    <a:cubicBezTo>
                      <a:pt x="5023002" y="1755298"/>
                      <a:pt x="5033778" y="1884755"/>
                      <a:pt x="5044554" y="1991792"/>
                    </a:cubicBezTo>
                    <a:cubicBezTo>
                      <a:pt x="5050711" y="2055435"/>
                      <a:pt x="5056099" y="2129928"/>
                      <a:pt x="5056099" y="2158133"/>
                    </a:cubicBezTo>
                    <a:cubicBezTo>
                      <a:pt x="5056099" y="2185616"/>
                      <a:pt x="5059178" y="2233349"/>
                      <a:pt x="5063796" y="2263001"/>
                    </a:cubicBezTo>
                    <a:cubicBezTo>
                      <a:pt x="5067644" y="2292653"/>
                      <a:pt x="5074572" y="2370761"/>
                      <a:pt x="5079190" y="2436574"/>
                    </a:cubicBezTo>
                    <a:cubicBezTo>
                      <a:pt x="5083808" y="2502388"/>
                      <a:pt x="5090735" y="2583389"/>
                      <a:pt x="5094584" y="2617380"/>
                    </a:cubicBezTo>
                    <a:cubicBezTo>
                      <a:pt x="5099202" y="2651372"/>
                      <a:pt x="5105360" y="2737435"/>
                      <a:pt x="5109978" y="2809035"/>
                    </a:cubicBezTo>
                    <a:cubicBezTo>
                      <a:pt x="5118445" y="2946447"/>
                      <a:pt x="5123063" y="3012984"/>
                      <a:pt x="5148463" y="3297211"/>
                    </a:cubicBezTo>
                    <a:cubicBezTo>
                      <a:pt x="5156929" y="3394846"/>
                      <a:pt x="5166935" y="3526472"/>
                      <a:pt x="5171554" y="3590116"/>
                    </a:cubicBezTo>
                    <a:cubicBezTo>
                      <a:pt x="5175402" y="3653760"/>
                      <a:pt x="5180790" y="3721743"/>
                      <a:pt x="5183099" y="3740547"/>
                    </a:cubicBezTo>
                    <a:cubicBezTo>
                      <a:pt x="5188487" y="3784663"/>
                      <a:pt x="5207729" y="3998737"/>
                      <a:pt x="5217736" y="4136150"/>
                    </a:cubicBezTo>
                    <a:cubicBezTo>
                      <a:pt x="5231590" y="4322019"/>
                      <a:pt x="5240826" y="4434118"/>
                      <a:pt x="5248523" y="4519459"/>
                    </a:cubicBezTo>
                    <a:cubicBezTo>
                      <a:pt x="5263148" y="4668443"/>
                      <a:pt x="5272384" y="4781266"/>
                      <a:pt x="5279311" y="4884687"/>
                    </a:cubicBezTo>
                    <a:cubicBezTo>
                      <a:pt x="5283160" y="4940375"/>
                      <a:pt x="5287778" y="5008358"/>
                      <a:pt x="5290087" y="5036564"/>
                    </a:cubicBezTo>
                    <a:cubicBezTo>
                      <a:pt x="5292396" y="5064046"/>
                      <a:pt x="5300093" y="5155172"/>
                      <a:pt x="5306251" y="5239066"/>
                    </a:cubicBezTo>
                    <a:cubicBezTo>
                      <a:pt x="5313178" y="5322237"/>
                      <a:pt x="5321645" y="5415533"/>
                      <a:pt x="5325493" y="5445185"/>
                    </a:cubicBezTo>
                    <a:cubicBezTo>
                      <a:pt x="5330111" y="5474837"/>
                      <a:pt x="5333190" y="5530525"/>
                      <a:pt x="5333190" y="5568133"/>
                    </a:cubicBezTo>
                    <a:cubicBezTo>
                      <a:pt x="5333190" y="5643348"/>
                      <a:pt x="5347815" y="5706269"/>
                      <a:pt x="5369366" y="5728689"/>
                    </a:cubicBezTo>
                    <a:cubicBezTo>
                      <a:pt x="5377063" y="5736644"/>
                      <a:pt x="5395536" y="5749662"/>
                      <a:pt x="5410930" y="5756894"/>
                    </a:cubicBezTo>
                    <a:lnTo>
                      <a:pt x="5439409" y="5769912"/>
                    </a:lnTo>
                    <a:lnTo>
                      <a:pt x="5470196" y="5748939"/>
                    </a:lnTo>
                    <a:cubicBezTo>
                      <a:pt x="5487900" y="5737367"/>
                      <a:pt x="5505603" y="5720733"/>
                      <a:pt x="5510221" y="5712778"/>
                    </a:cubicBezTo>
                    <a:cubicBezTo>
                      <a:pt x="5520227" y="5695420"/>
                      <a:pt x="5528694" y="5630330"/>
                      <a:pt x="5544857" y="5445185"/>
                    </a:cubicBezTo>
                    <a:cubicBezTo>
                      <a:pt x="5551015" y="5371416"/>
                      <a:pt x="5561791" y="5265825"/>
                      <a:pt x="5567948" y="5210137"/>
                    </a:cubicBezTo>
                    <a:cubicBezTo>
                      <a:pt x="5574106" y="5154449"/>
                      <a:pt x="5584881" y="5051751"/>
                      <a:pt x="5591039" y="4982322"/>
                    </a:cubicBezTo>
                    <a:cubicBezTo>
                      <a:pt x="5597197" y="4912892"/>
                      <a:pt x="5604124" y="4841293"/>
                      <a:pt x="5606433" y="4823213"/>
                    </a:cubicBezTo>
                    <a:cubicBezTo>
                      <a:pt x="5628754" y="4628665"/>
                      <a:pt x="5653385" y="4391448"/>
                      <a:pt x="5663391" y="4269946"/>
                    </a:cubicBezTo>
                    <a:cubicBezTo>
                      <a:pt x="5668009" y="4222214"/>
                      <a:pt x="5678015" y="4118069"/>
                      <a:pt x="5686482" y="4038515"/>
                    </a:cubicBezTo>
                    <a:cubicBezTo>
                      <a:pt x="5704185" y="3870004"/>
                      <a:pt x="5706494" y="3851200"/>
                      <a:pt x="5717270" y="3731145"/>
                    </a:cubicBezTo>
                    <a:cubicBezTo>
                      <a:pt x="5721888" y="3681242"/>
                      <a:pt x="5727276" y="3619045"/>
                      <a:pt x="5730354" y="3591563"/>
                    </a:cubicBezTo>
                    <a:lnTo>
                      <a:pt x="5735742" y="3543107"/>
                    </a:lnTo>
                    <a:lnTo>
                      <a:pt x="5794239" y="3543107"/>
                    </a:lnTo>
                    <a:cubicBezTo>
                      <a:pt x="5826567" y="3543107"/>
                      <a:pt x="5951258" y="3546723"/>
                      <a:pt x="6072100" y="3551062"/>
                    </a:cubicBezTo>
                    <a:cubicBezTo>
                      <a:pt x="6266834" y="3558294"/>
                      <a:pt x="6294543" y="3557571"/>
                      <a:pt x="6319173" y="3547446"/>
                    </a:cubicBezTo>
                    <a:cubicBezTo>
                      <a:pt x="6337646" y="3540214"/>
                      <a:pt x="6376131" y="3505499"/>
                      <a:pt x="6430780" y="3447641"/>
                    </a:cubicBezTo>
                    <a:cubicBezTo>
                      <a:pt x="6545465" y="3325416"/>
                      <a:pt x="6550083" y="3320354"/>
                      <a:pt x="6589337" y="3279130"/>
                    </a:cubicBezTo>
                    <a:cubicBezTo>
                      <a:pt x="6608580" y="3258880"/>
                      <a:pt x="6632440" y="3233567"/>
                      <a:pt x="6642446" y="3221272"/>
                    </a:cubicBezTo>
                    <a:cubicBezTo>
                      <a:pt x="6652453" y="3209700"/>
                      <a:pt x="6678622" y="3182218"/>
                      <a:pt x="6699404" y="3159798"/>
                    </a:cubicBezTo>
                    <a:cubicBezTo>
                      <a:pt x="6720956" y="3138101"/>
                      <a:pt x="6774065" y="3081690"/>
                      <a:pt x="6817938" y="3034680"/>
                    </a:cubicBezTo>
                    <a:lnTo>
                      <a:pt x="6897986" y="2949340"/>
                    </a:lnTo>
                    <a:lnTo>
                      <a:pt x="6914150" y="2963804"/>
                    </a:lnTo>
                    <a:cubicBezTo>
                      <a:pt x="6922617" y="2972483"/>
                      <a:pt x="6945707" y="2998519"/>
                      <a:pt x="6964950" y="3022386"/>
                    </a:cubicBezTo>
                    <a:cubicBezTo>
                      <a:pt x="6998817" y="3065056"/>
                      <a:pt x="7235114" y="3341327"/>
                      <a:pt x="7266672" y="3376765"/>
                    </a:cubicBezTo>
                    <a:cubicBezTo>
                      <a:pt x="7275908" y="3386890"/>
                      <a:pt x="7295150" y="3409310"/>
                      <a:pt x="7309775" y="3427391"/>
                    </a:cubicBezTo>
                    <a:cubicBezTo>
                      <a:pt x="7324399" y="3445471"/>
                      <a:pt x="7346720" y="3467891"/>
                      <a:pt x="7359805" y="3478016"/>
                    </a:cubicBezTo>
                    <a:lnTo>
                      <a:pt x="7384435" y="3496097"/>
                    </a:lnTo>
                    <a:lnTo>
                      <a:pt x="8277285" y="3502606"/>
                    </a:lnTo>
                    <a:cubicBezTo>
                      <a:pt x="9067765" y="3507669"/>
                      <a:pt x="9170904" y="3509838"/>
                      <a:pt x="9177062" y="3519240"/>
                    </a:cubicBezTo>
                    <a:cubicBezTo>
                      <a:pt x="9192456" y="3544553"/>
                      <a:pt x="9240177" y="3588670"/>
                      <a:pt x="9266347" y="3600964"/>
                    </a:cubicBezTo>
                    <a:cubicBezTo>
                      <a:pt x="9335619" y="3634233"/>
                      <a:pt x="9430292" y="3625554"/>
                      <a:pt x="9493408" y="3580714"/>
                    </a:cubicBezTo>
                    <a:cubicBezTo>
                      <a:pt x="9522656" y="3559741"/>
                      <a:pt x="9538820" y="3540214"/>
                      <a:pt x="9560371" y="3499713"/>
                    </a:cubicBezTo>
                    <a:cubicBezTo>
                      <a:pt x="9591159" y="3441855"/>
                      <a:pt x="9594238" y="3425221"/>
                      <a:pt x="9581153" y="3393399"/>
                    </a:cubicBezTo>
                    <a:cubicBezTo>
                      <a:pt x="9545747" y="3313121"/>
                      <a:pt x="9523426" y="3284916"/>
                      <a:pt x="9464159" y="3248031"/>
                    </a:cubicBezTo>
                    <a:cubicBezTo>
                      <a:pt x="9436450" y="3230674"/>
                      <a:pt x="9425674" y="3228504"/>
                      <a:pt x="9371026" y="3228504"/>
                    </a:cubicBezTo>
                    <a:cubicBezTo>
                      <a:pt x="9281741" y="3228504"/>
                      <a:pt x="9245565" y="3247308"/>
                      <a:pt x="9172443" y="3332648"/>
                    </a:cubicBezTo>
                    <a:cubicBezTo>
                      <a:pt x="9164746" y="3341327"/>
                      <a:pt x="9062377" y="3342050"/>
                      <a:pt x="8466630" y="3337711"/>
                    </a:cubicBezTo>
                    <a:cubicBezTo>
                      <a:pt x="7543763" y="3330479"/>
                      <a:pt x="7448320" y="3328309"/>
                      <a:pt x="7440623" y="3315291"/>
                    </a:cubicBezTo>
                    <a:cubicBezTo>
                      <a:pt x="7436775" y="3309505"/>
                      <a:pt x="7429848" y="3300827"/>
                      <a:pt x="7424460" y="3295764"/>
                    </a:cubicBezTo>
                    <a:cubicBezTo>
                      <a:pt x="7415223" y="3287085"/>
                      <a:pt x="7255896" y="3099770"/>
                      <a:pt x="7211253" y="3046252"/>
                    </a:cubicBezTo>
                    <a:cubicBezTo>
                      <a:pt x="7141211" y="2961635"/>
                      <a:pt x="6994968" y="2790954"/>
                      <a:pt x="6971877" y="2767088"/>
                    </a:cubicBezTo>
                    <a:cubicBezTo>
                      <a:pt x="6947247" y="2741052"/>
                      <a:pt x="6940320" y="2738159"/>
                      <a:pt x="6907992" y="2738159"/>
                    </a:cubicBezTo>
                    <a:cubicBezTo>
                      <a:pt x="6859501" y="2738159"/>
                      <a:pt x="6864120" y="2733819"/>
                      <a:pt x="6587798" y="3029618"/>
                    </a:cubicBezTo>
                    <a:cubicBezTo>
                      <a:pt x="6471574" y="3153289"/>
                      <a:pt x="6379979" y="3252371"/>
                      <a:pt x="6329179" y="3307336"/>
                    </a:cubicBezTo>
                    <a:cubicBezTo>
                      <a:pt x="6303010" y="3335541"/>
                      <a:pt x="6272991" y="3366640"/>
                      <a:pt x="6261446" y="3376042"/>
                    </a:cubicBezTo>
                    <a:lnTo>
                      <a:pt x="6241434" y="3393399"/>
                    </a:lnTo>
                    <a:lnTo>
                      <a:pt x="6074409" y="3384721"/>
                    </a:lnTo>
                    <a:cubicBezTo>
                      <a:pt x="5982046" y="3380381"/>
                      <a:pt x="5843500" y="3376042"/>
                      <a:pt x="5766530" y="3374595"/>
                    </a:cubicBezTo>
                    <a:cubicBezTo>
                      <a:pt x="5627215" y="3373149"/>
                      <a:pt x="5627215" y="3373149"/>
                      <a:pt x="5606433" y="3391230"/>
                    </a:cubicBezTo>
                    <a:cubicBezTo>
                      <a:pt x="5594888" y="3401355"/>
                      <a:pt x="5581033" y="3417266"/>
                      <a:pt x="5575645" y="3427391"/>
                    </a:cubicBezTo>
                    <a:cubicBezTo>
                      <a:pt x="5564869" y="3448364"/>
                      <a:pt x="5552554" y="3538767"/>
                      <a:pt x="5541009" y="3691367"/>
                    </a:cubicBezTo>
                    <a:cubicBezTo>
                      <a:pt x="5536391" y="3750672"/>
                      <a:pt x="5529463" y="3819378"/>
                      <a:pt x="5524845" y="3843244"/>
                    </a:cubicBezTo>
                    <a:cubicBezTo>
                      <a:pt x="5520997" y="3867111"/>
                      <a:pt x="5514069" y="3928585"/>
                      <a:pt x="5509451" y="3980657"/>
                    </a:cubicBezTo>
                    <a:cubicBezTo>
                      <a:pt x="5504833" y="4032006"/>
                      <a:pt x="5497906" y="4103605"/>
                      <a:pt x="5494827" y="4139766"/>
                    </a:cubicBezTo>
                    <a:cubicBezTo>
                      <a:pt x="5482512" y="4257652"/>
                      <a:pt x="5472506" y="4362519"/>
                      <a:pt x="5460960" y="4485467"/>
                    </a:cubicBezTo>
                    <a:cubicBezTo>
                      <a:pt x="5454803" y="4552727"/>
                      <a:pt x="5448645" y="4609138"/>
                      <a:pt x="5446336" y="4610585"/>
                    </a:cubicBezTo>
                    <a:cubicBezTo>
                      <a:pt x="5438639" y="4617817"/>
                      <a:pt x="5426324" y="4541879"/>
                      <a:pt x="5422475" y="4465217"/>
                    </a:cubicBezTo>
                    <a:cubicBezTo>
                      <a:pt x="5420166" y="4421100"/>
                      <a:pt x="5412469" y="4323465"/>
                      <a:pt x="5406312" y="4248250"/>
                    </a:cubicBezTo>
                    <a:cubicBezTo>
                      <a:pt x="5399384" y="4172311"/>
                      <a:pt x="5390918" y="4068167"/>
                      <a:pt x="5387069" y="4016818"/>
                    </a:cubicBezTo>
                    <a:cubicBezTo>
                      <a:pt x="5383221" y="3964746"/>
                      <a:pt x="5376293" y="3883745"/>
                      <a:pt x="5372445" y="3836012"/>
                    </a:cubicBezTo>
                    <a:cubicBezTo>
                      <a:pt x="5356281" y="3642911"/>
                      <a:pt x="5339348" y="3433177"/>
                      <a:pt x="5332421" y="3344220"/>
                    </a:cubicBezTo>
                    <a:cubicBezTo>
                      <a:pt x="5328572" y="3292148"/>
                      <a:pt x="5323954" y="3232120"/>
                      <a:pt x="5321645" y="3210424"/>
                    </a:cubicBezTo>
                    <a:cubicBezTo>
                      <a:pt x="5320105" y="3188727"/>
                      <a:pt x="5313178" y="3097601"/>
                      <a:pt x="5306251" y="3007921"/>
                    </a:cubicBezTo>
                    <a:cubicBezTo>
                      <a:pt x="5299324" y="2918241"/>
                      <a:pt x="5290857" y="2821329"/>
                      <a:pt x="5286239" y="2792400"/>
                    </a:cubicBezTo>
                    <a:cubicBezTo>
                      <a:pt x="5282390" y="2763471"/>
                      <a:pt x="5279311" y="2714292"/>
                      <a:pt x="5279311" y="2682470"/>
                    </a:cubicBezTo>
                    <a:cubicBezTo>
                      <a:pt x="5279311" y="2651372"/>
                      <a:pt x="5276233" y="2610148"/>
                      <a:pt x="5272384" y="2590621"/>
                    </a:cubicBezTo>
                    <a:cubicBezTo>
                      <a:pt x="5267766" y="2571817"/>
                      <a:pt x="5260839" y="2495879"/>
                      <a:pt x="5256220" y="2422110"/>
                    </a:cubicBezTo>
                    <a:cubicBezTo>
                      <a:pt x="5251602" y="2348341"/>
                      <a:pt x="5244675" y="2262277"/>
                      <a:pt x="5240826" y="2230456"/>
                    </a:cubicBezTo>
                    <a:cubicBezTo>
                      <a:pt x="5236208" y="2198634"/>
                      <a:pt x="5229281" y="2121972"/>
                      <a:pt x="5225433" y="2060498"/>
                    </a:cubicBezTo>
                    <a:cubicBezTo>
                      <a:pt x="5208499" y="1819665"/>
                      <a:pt x="5202342" y="1734324"/>
                      <a:pt x="5190796" y="1615715"/>
                    </a:cubicBezTo>
                    <a:cubicBezTo>
                      <a:pt x="5183869" y="1547732"/>
                      <a:pt x="5175402" y="1439249"/>
                      <a:pt x="5170784" y="1373436"/>
                    </a:cubicBezTo>
                    <a:cubicBezTo>
                      <a:pt x="5166935" y="1307622"/>
                      <a:pt x="5160778" y="1215050"/>
                      <a:pt x="5156160" y="1167317"/>
                    </a:cubicBezTo>
                    <a:cubicBezTo>
                      <a:pt x="5152311" y="1119584"/>
                      <a:pt x="5143845" y="1016886"/>
                      <a:pt x="5137687" y="939501"/>
                    </a:cubicBezTo>
                    <a:cubicBezTo>
                      <a:pt x="5130760" y="862116"/>
                      <a:pt x="5123832" y="784008"/>
                      <a:pt x="5121523" y="765928"/>
                    </a:cubicBezTo>
                    <a:cubicBezTo>
                      <a:pt x="5117675" y="727597"/>
                      <a:pt x="5113057" y="669016"/>
                      <a:pt x="5102281" y="505567"/>
                    </a:cubicBezTo>
                    <a:cubicBezTo>
                      <a:pt x="5097663" y="439754"/>
                      <a:pt x="5090735" y="360199"/>
                      <a:pt x="5086887" y="328377"/>
                    </a:cubicBezTo>
                    <a:cubicBezTo>
                      <a:pt x="5083038" y="296556"/>
                      <a:pt x="5077651" y="232912"/>
                      <a:pt x="5075341" y="187349"/>
                    </a:cubicBezTo>
                    <a:cubicBezTo>
                      <a:pt x="5069184" y="78865"/>
                      <a:pt x="5060717" y="47767"/>
                      <a:pt x="5027620" y="21007"/>
                    </a:cubicBezTo>
                    <a:cubicBezTo>
                      <a:pt x="4997602" y="-4306"/>
                      <a:pt x="4969893" y="-6475"/>
                      <a:pt x="4938335" y="130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85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E829A92E-B7D9-4AE7-9FAF-0A572C951215}"/>
              </a:ext>
            </a:extLst>
          </p:cNvPr>
          <p:cNvSpPr txBox="1"/>
          <p:nvPr/>
        </p:nvSpPr>
        <p:spPr>
          <a:xfrm>
            <a:off x="2518879" y="447118"/>
            <a:ext cx="89551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Kristen ITC" panose="03050502040202030202" pitchFamily="66" charset="0"/>
              </a:rPr>
              <a:t>?</a:t>
            </a:r>
          </a:p>
        </p:txBody>
      </p:sp>
      <p:sp>
        <p:nvSpPr>
          <p:cNvPr id="17" name="Speech Bubble: Oval 16">
            <a:extLst>
              <a:ext uri="{FF2B5EF4-FFF2-40B4-BE49-F238E27FC236}">
                <a16:creationId xmlns:a16="http://schemas.microsoft.com/office/drawing/2014/main" id="{7F7ABC65-F3EC-42A2-890F-1E7CBF425837}"/>
              </a:ext>
            </a:extLst>
          </p:cNvPr>
          <p:cNvSpPr/>
          <p:nvPr/>
        </p:nvSpPr>
        <p:spPr>
          <a:xfrm>
            <a:off x="4555163" y="842196"/>
            <a:ext cx="2569210" cy="1586242"/>
          </a:xfrm>
          <a:custGeom>
            <a:avLst/>
            <a:gdLst>
              <a:gd name="connsiteX0" fmla="*/ 749361 w 2569210"/>
              <a:gd name="connsiteY0" fmla="*/ 1784522 h 1586242"/>
              <a:gd name="connsiteX1" fmla="*/ 653310 w 2569210"/>
              <a:gd name="connsiteY1" fmla="*/ 1483863 h 1586242"/>
              <a:gd name="connsiteX2" fmla="*/ 431505 w 2569210"/>
              <a:gd name="connsiteY2" fmla="*/ 200145 h 1586242"/>
              <a:gd name="connsiteX3" fmla="*/ 1672817 w 2569210"/>
              <a:gd name="connsiteY3" fmla="*/ 37084 h 1586242"/>
              <a:gd name="connsiteX4" fmla="*/ 2398056 w 2569210"/>
              <a:gd name="connsiteY4" fmla="*/ 1188662 h 1586242"/>
              <a:gd name="connsiteX5" fmla="*/ 1118382 w 2569210"/>
              <a:gd name="connsiteY5" fmla="*/ 1579574 h 1586242"/>
              <a:gd name="connsiteX6" fmla="*/ 749361 w 2569210"/>
              <a:gd name="connsiteY6" fmla="*/ 1784522 h 1586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69210" h="1586242" fill="none" extrusionOk="0">
                <a:moveTo>
                  <a:pt x="749361" y="1784522"/>
                </a:moveTo>
                <a:cubicBezTo>
                  <a:pt x="731293" y="1697311"/>
                  <a:pt x="698641" y="1634430"/>
                  <a:pt x="653310" y="1483863"/>
                </a:cubicBezTo>
                <a:cubicBezTo>
                  <a:pt x="-88120" y="1197340"/>
                  <a:pt x="-260812" y="670102"/>
                  <a:pt x="431505" y="200145"/>
                </a:cubicBezTo>
                <a:cubicBezTo>
                  <a:pt x="785744" y="-5042"/>
                  <a:pt x="1139743" y="-82426"/>
                  <a:pt x="1672817" y="37084"/>
                </a:cubicBezTo>
                <a:cubicBezTo>
                  <a:pt x="2463020" y="302197"/>
                  <a:pt x="2790535" y="703396"/>
                  <a:pt x="2398056" y="1188662"/>
                </a:cubicBezTo>
                <a:cubicBezTo>
                  <a:pt x="2200063" y="1362261"/>
                  <a:pt x="1655066" y="1523038"/>
                  <a:pt x="1118382" y="1579574"/>
                </a:cubicBezTo>
                <a:cubicBezTo>
                  <a:pt x="987529" y="1659447"/>
                  <a:pt x="853570" y="1750477"/>
                  <a:pt x="749361" y="1784522"/>
                </a:cubicBezTo>
                <a:close/>
              </a:path>
              <a:path w="2569210" h="1586242" stroke="0" extrusionOk="0">
                <a:moveTo>
                  <a:pt x="749361" y="1784522"/>
                </a:moveTo>
                <a:cubicBezTo>
                  <a:pt x="712207" y="1647285"/>
                  <a:pt x="680492" y="1616594"/>
                  <a:pt x="653310" y="1483863"/>
                </a:cubicBezTo>
                <a:cubicBezTo>
                  <a:pt x="-106420" y="1344217"/>
                  <a:pt x="-107832" y="646259"/>
                  <a:pt x="431505" y="200145"/>
                </a:cubicBezTo>
                <a:cubicBezTo>
                  <a:pt x="736441" y="-28133"/>
                  <a:pt x="1274502" y="-12655"/>
                  <a:pt x="1672817" y="37084"/>
                </a:cubicBezTo>
                <a:cubicBezTo>
                  <a:pt x="2491542" y="274088"/>
                  <a:pt x="2870163" y="785143"/>
                  <a:pt x="2398056" y="1188662"/>
                </a:cubicBezTo>
                <a:cubicBezTo>
                  <a:pt x="2099568" y="1399299"/>
                  <a:pt x="1701854" y="1589903"/>
                  <a:pt x="1118382" y="1579574"/>
                </a:cubicBezTo>
                <a:cubicBezTo>
                  <a:pt x="939343" y="1664686"/>
                  <a:pt x="859128" y="1736478"/>
                  <a:pt x="749361" y="1784522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rgbClr val="201F1F"/>
            </a:solidFill>
            <a:extLst>
              <a:ext uri="{C807C97D-BFC1-408E-A445-0C87EB9F89A2}">
                <ask:lineSketchStyleProps xmlns:ask="http://schemas.microsoft.com/office/drawing/2018/sketchyshapes" sd="4223926371">
                  <a:prstGeom prst="wedgeEllipseCallou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chemeClr val="tx1"/>
                </a:solidFill>
                <a:latin typeface="Kristen ITC" panose="03050502040202030202" pitchFamily="66" charset="0"/>
              </a:rPr>
              <a:t>TELL?  LIE?</a:t>
            </a:r>
          </a:p>
        </p:txBody>
      </p:sp>
      <p:sp>
        <p:nvSpPr>
          <p:cNvPr id="18" name="Arrow: Circular 17">
            <a:extLst>
              <a:ext uri="{FF2B5EF4-FFF2-40B4-BE49-F238E27FC236}">
                <a16:creationId xmlns:a16="http://schemas.microsoft.com/office/drawing/2014/main" id="{9C278631-CFB3-4C8C-81DF-7034A3FE900A}"/>
              </a:ext>
            </a:extLst>
          </p:cNvPr>
          <p:cNvSpPr/>
          <p:nvPr/>
        </p:nvSpPr>
        <p:spPr>
          <a:xfrm rot="20840406">
            <a:off x="901287" y="1957933"/>
            <a:ext cx="3548938" cy="2838449"/>
          </a:xfrm>
          <a:prstGeom prst="circularArrow">
            <a:avLst>
              <a:gd name="adj1" fmla="val 5795"/>
              <a:gd name="adj2" fmla="val 630698"/>
              <a:gd name="adj3" fmla="val 20166388"/>
              <a:gd name="adj4" fmla="val 14052086"/>
              <a:gd name="adj5" fmla="val 8369"/>
            </a:avLst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A461719-BFF8-4E8E-89BD-3920B46E8BA3}"/>
              </a:ext>
            </a:extLst>
          </p:cNvPr>
          <p:cNvGrpSpPr/>
          <p:nvPr/>
        </p:nvGrpSpPr>
        <p:grpSpPr>
          <a:xfrm>
            <a:off x="498110" y="4175358"/>
            <a:ext cx="4790446" cy="2390281"/>
            <a:chOff x="498110" y="4175358"/>
            <a:chExt cx="4790446" cy="2390281"/>
          </a:xfrm>
        </p:grpSpPr>
        <p:sp>
          <p:nvSpPr>
            <p:cNvPr id="23" name="Arrow: Right 22">
              <a:extLst>
                <a:ext uri="{FF2B5EF4-FFF2-40B4-BE49-F238E27FC236}">
                  <a16:creationId xmlns:a16="http://schemas.microsoft.com/office/drawing/2014/main" id="{FABCE34E-E8AE-4AFE-A112-7FBA1969462C}"/>
                </a:ext>
              </a:extLst>
            </p:cNvPr>
            <p:cNvSpPr/>
            <p:nvPr/>
          </p:nvSpPr>
          <p:spPr>
            <a:xfrm>
              <a:off x="498110" y="4175358"/>
              <a:ext cx="4790446" cy="2390281"/>
            </a:xfrm>
            <a:prstGeom prst="rightArrow">
              <a:avLst>
                <a:gd name="adj1" fmla="val 61158"/>
                <a:gd name="adj2" fmla="val 50000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8CA8E62-8C58-4335-8FE0-946AFCB41A29}"/>
                </a:ext>
              </a:extLst>
            </p:cNvPr>
            <p:cNvSpPr txBox="1"/>
            <p:nvPr/>
          </p:nvSpPr>
          <p:spPr>
            <a:xfrm>
              <a:off x="3074874" y="4509115"/>
              <a:ext cx="89551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500" b="1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Kristen ITC" panose="03050502040202030202" pitchFamily="66" charset="0"/>
                </a:rPr>
                <a:t>!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5984F4D-A722-4E54-81A5-7A71282C8A7A}"/>
                </a:ext>
              </a:extLst>
            </p:cNvPr>
            <p:cNvSpPr txBox="1"/>
            <p:nvPr/>
          </p:nvSpPr>
          <p:spPr>
            <a:xfrm>
              <a:off x="1063457" y="5113041"/>
              <a:ext cx="22517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Kristen ITC" panose="03050502040202030202" pitchFamily="66" charset="0"/>
                </a:rPr>
                <a:t>ACTION</a:t>
              </a:r>
              <a:endPara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Kristen ITC" panose="03050502040202030202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9055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0FBE440-436F-429D-8650-1EC97C7C461A}"/>
              </a:ext>
            </a:extLst>
          </p:cNvPr>
          <p:cNvGrpSpPr/>
          <p:nvPr/>
        </p:nvGrpSpPr>
        <p:grpSpPr>
          <a:xfrm>
            <a:off x="3700777" y="1038719"/>
            <a:ext cx="4790446" cy="2390281"/>
            <a:chOff x="498110" y="4175358"/>
            <a:chExt cx="4790446" cy="2390281"/>
          </a:xfrm>
        </p:grpSpPr>
        <p:sp>
          <p:nvSpPr>
            <p:cNvPr id="23" name="Arrow: Right 22">
              <a:extLst>
                <a:ext uri="{FF2B5EF4-FFF2-40B4-BE49-F238E27FC236}">
                  <a16:creationId xmlns:a16="http://schemas.microsoft.com/office/drawing/2014/main" id="{FABCE34E-E8AE-4AFE-A112-7FBA1969462C}"/>
                </a:ext>
              </a:extLst>
            </p:cNvPr>
            <p:cNvSpPr/>
            <p:nvPr/>
          </p:nvSpPr>
          <p:spPr>
            <a:xfrm>
              <a:off x="498110" y="4175358"/>
              <a:ext cx="4790446" cy="2390281"/>
            </a:xfrm>
            <a:prstGeom prst="rightArrow">
              <a:avLst>
                <a:gd name="adj1" fmla="val 61158"/>
                <a:gd name="adj2" fmla="val 50000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8CA8E62-8C58-4335-8FE0-946AFCB41A29}"/>
                </a:ext>
              </a:extLst>
            </p:cNvPr>
            <p:cNvSpPr txBox="1"/>
            <p:nvPr/>
          </p:nvSpPr>
          <p:spPr>
            <a:xfrm>
              <a:off x="3074874" y="4509115"/>
              <a:ext cx="895511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500" b="1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Kristen ITC" panose="03050502040202030202" pitchFamily="66" charset="0"/>
                </a:rPr>
                <a:t>!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5984F4D-A722-4E54-81A5-7A71282C8A7A}"/>
                </a:ext>
              </a:extLst>
            </p:cNvPr>
            <p:cNvSpPr txBox="1"/>
            <p:nvPr/>
          </p:nvSpPr>
          <p:spPr>
            <a:xfrm>
              <a:off x="1063457" y="5113041"/>
              <a:ext cx="225170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Kristen ITC" panose="03050502040202030202" pitchFamily="66" charset="0"/>
                </a:rPr>
                <a:t>ACTION</a:t>
              </a:r>
              <a:endPara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Kristen ITC" panose="03050502040202030202" pitchFamily="66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7A8B28D-7B0D-4676-B8F4-F4D2878733A6}"/>
              </a:ext>
            </a:extLst>
          </p:cNvPr>
          <p:cNvSpPr txBox="1"/>
          <p:nvPr/>
        </p:nvSpPr>
        <p:spPr>
          <a:xfrm rot="20699383">
            <a:off x="714756" y="4157470"/>
            <a:ext cx="2510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RESTART</a:t>
            </a:r>
            <a:endParaRPr lang="en-US" sz="28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893DC1-6615-4A39-8269-223B1D175208}"/>
              </a:ext>
            </a:extLst>
          </p:cNvPr>
          <p:cNvSpPr txBox="1"/>
          <p:nvPr/>
        </p:nvSpPr>
        <p:spPr>
          <a:xfrm rot="19969067">
            <a:off x="4239205" y="4190915"/>
            <a:ext cx="2510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TRAFFIC</a:t>
            </a:r>
          </a:p>
          <a:p>
            <a:pPr algn="ctr"/>
            <a:r>
              <a:rPr lang="en-US" sz="4800" b="1" dirty="0"/>
              <a:t>SHAPING</a:t>
            </a:r>
            <a:endParaRPr lang="en-US" sz="28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3B0DCD-B760-4516-8D91-9C27650051B8}"/>
              </a:ext>
            </a:extLst>
          </p:cNvPr>
          <p:cNvSpPr txBox="1"/>
          <p:nvPr/>
        </p:nvSpPr>
        <p:spPr>
          <a:xfrm rot="502357">
            <a:off x="1423748" y="5371511"/>
            <a:ext cx="2999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ALERTING</a:t>
            </a:r>
            <a:endParaRPr lang="en-US" sz="28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E99C8D-B7B5-4816-8948-80097FC13806}"/>
              </a:ext>
            </a:extLst>
          </p:cNvPr>
          <p:cNvSpPr txBox="1"/>
          <p:nvPr/>
        </p:nvSpPr>
        <p:spPr>
          <a:xfrm rot="21241136">
            <a:off x="6230863" y="5453385"/>
            <a:ext cx="2999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SCALING</a:t>
            </a:r>
            <a:endParaRPr lang="en-US" sz="28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CD5D04-9A8A-4EBF-8A57-C6B5A338875F}"/>
              </a:ext>
            </a:extLst>
          </p:cNvPr>
          <p:cNvSpPr txBox="1"/>
          <p:nvPr/>
        </p:nvSpPr>
        <p:spPr>
          <a:xfrm rot="1644811">
            <a:off x="7329644" y="4471468"/>
            <a:ext cx="4307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DEPLOYMENTS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982490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raphic 4">
            <a:extLst>
              <a:ext uri="{FF2B5EF4-FFF2-40B4-BE49-F238E27FC236}">
                <a16:creationId xmlns:a16="http://schemas.microsoft.com/office/drawing/2014/main" id="{7EAFA460-F799-4099-83E4-71EB6B638605}"/>
              </a:ext>
            </a:extLst>
          </p:cNvPr>
          <p:cNvSpPr/>
          <p:nvPr/>
        </p:nvSpPr>
        <p:spPr>
          <a:xfrm rot="16200000" flipV="1">
            <a:off x="5848788" y="1178193"/>
            <a:ext cx="6496049" cy="4501612"/>
          </a:xfrm>
          <a:custGeom>
            <a:avLst/>
            <a:gdLst>
              <a:gd name="connsiteX0" fmla="*/ 4938335 w 9588461"/>
              <a:gd name="connsiteY0" fmla="*/ 13052 h 5769912"/>
              <a:gd name="connsiteX1" fmla="*/ 4885996 w 9588461"/>
              <a:gd name="connsiteY1" fmla="*/ 138893 h 5769912"/>
              <a:gd name="connsiteX2" fmla="*/ 4871371 w 9588461"/>
              <a:gd name="connsiteY2" fmla="*/ 299448 h 5769912"/>
              <a:gd name="connsiteX3" fmla="*/ 4858287 w 9588461"/>
              <a:gd name="connsiteY3" fmla="*/ 486040 h 5769912"/>
              <a:gd name="connsiteX4" fmla="*/ 4846741 w 9588461"/>
              <a:gd name="connsiteY4" fmla="*/ 596693 h 5769912"/>
              <a:gd name="connsiteX5" fmla="*/ 4840584 w 9588461"/>
              <a:gd name="connsiteY5" fmla="*/ 665400 h 5769912"/>
              <a:gd name="connsiteX6" fmla="*/ 4817493 w 9588461"/>
              <a:gd name="connsiteY6" fmla="*/ 997359 h 5769912"/>
              <a:gd name="connsiteX7" fmla="*/ 4801329 w 9588461"/>
              <a:gd name="connsiteY7" fmla="*/ 1196246 h 5769912"/>
              <a:gd name="connsiteX8" fmla="*/ 4790553 w 9588461"/>
              <a:gd name="connsiteY8" fmla="*/ 1344507 h 5769912"/>
              <a:gd name="connsiteX9" fmla="*/ 4779008 w 9588461"/>
              <a:gd name="connsiteY9" fmla="*/ 1514464 h 5769912"/>
              <a:gd name="connsiteX10" fmla="*/ 4762844 w 9588461"/>
              <a:gd name="connsiteY10" fmla="*/ 1716967 h 5769912"/>
              <a:gd name="connsiteX11" fmla="*/ 4740523 w 9588461"/>
              <a:gd name="connsiteY11" fmla="*/ 2020721 h 5769912"/>
              <a:gd name="connsiteX12" fmla="*/ 4713583 w 9588461"/>
              <a:gd name="connsiteY12" fmla="*/ 2382333 h 5769912"/>
              <a:gd name="connsiteX13" fmla="*/ 4694341 w 9588461"/>
              <a:gd name="connsiteY13" fmla="*/ 2624613 h 5769912"/>
              <a:gd name="connsiteX14" fmla="*/ 4678177 w 9588461"/>
              <a:gd name="connsiteY14" fmla="*/ 2837964 h 5769912"/>
              <a:gd name="connsiteX15" fmla="*/ 4663553 w 9588461"/>
              <a:gd name="connsiteY15" fmla="*/ 3036850 h 5769912"/>
              <a:gd name="connsiteX16" fmla="*/ 4648159 w 9588461"/>
              <a:gd name="connsiteY16" fmla="*/ 3210424 h 5769912"/>
              <a:gd name="connsiteX17" fmla="*/ 4636614 w 9588461"/>
              <a:gd name="connsiteY17" fmla="*/ 3349283 h 5769912"/>
              <a:gd name="connsiteX18" fmla="*/ 4631226 w 9588461"/>
              <a:gd name="connsiteY18" fmla="*/ 3412203 h 5769912"/>
              <a:gd name="connsiteX19" fmla="*/ 4610444 w 9588461"/>
              <a:gd name="connsiteY19" fmla="*/ 3397739 h 5769912"/>
              <a:gd name="connsiteX20" fmla="*/ 4470359 w 9588461"/>
              <a:gd name="connsiteY20" fmla="*/ 3364470 h 5769912"/>
              <a:gd name="connsiteX21" fmla="*/ 4351056 w 9588461"/>
              <a:gd name="connsiteY21" fmla="*/ 3345667 h 5769912"/>
              <a:gd name="connsiteX22" fmla="*/ 4337201 w 9588461"/>
              <a:gd name="connsiteY22" fmla="*/ 3316014 h 5769912"/>
              <a:gd name="connsiteX23" fmla="*/ 4277165 w 9588461"/>
              <a:gd name="connsiteY23" fmla="*/ 3181495 h 5769912"/>
              <a:gd name="connsiteX24" fmla="*/ 4220977 w 9588461"/>
              <a:gd name="connsiteY24" fmla="*/ 3054931 h 5769912"/>
              <a:gd name="connsiteX25" fmla="*/ 4182492 w 9588461"/>
              <a:gd name="connsiteY25" fmla="*/ 2968144 h 5769912"/>
              <a:gd name="connsiteX26" fmla="*/ 4140928 w 9588461"/>
              <a:gd name="connsiteY26" fmla="*/ 2874125 h 5769912"/>
              <a:gd name="connsiteX27" fmla="*/ 4121686 w 9588461"/>
              <a:gd name="connsiteY27" fmla="*/ 2829285 h 5769912"/>
              <a:gd name="connsiteX28" fmla="*/ 4050873 w 9588461"/>
              <a:gd name="connsiteY28" fmla="*/ 2772150 h 5769912"/>
              <a:gd name="connsiteX29" fmla="*/ 3933879 w 9588461"/>
              <a:gd name="connsiteY29" fmla="*/ 2871955 h 5769912"/>
              <a:gd name="connsiteX30" fmla="*/ 3804570 w 9588461"/>
              <a:gd name="connsiteY30" fmla="*/ 3221272 h 5769912"/>
              <a:gd name="connsiteX31" fmla="*/ 3769164 w 9588461"/>
              <a:gd name="connsiteY31" fmla="*/ 3317461 h 5769912"/>
              <a:gd name="connsiteX32" fmla="*/ 3744534 w 9588461"/>
              <a:gd name="connsiteY32" fmla="*/ 3366640 h 5769912"/>
              <a:gd name="connsiteX33" fmla="*/ 3595212 w 9588461"/>
              <a:gd name="connsiteY33" fmla="*/ 3363024 h 5769912"/>
              <a:gd name="connsiteX34" fmla="*/ 3332745 w 9588461"/>
              <a:gd name="connsiteY34" fmla="*/ 3513454 h 5769912"/>
              <a:gd name="connsiteX35" fmla="*/ 3300418 w 9588461"/>
              <a:gd name="connsiteY35" fmla="*/ 3467891 h 5769912"/>
              <a:gd name="connsiteX36" fmla="*/ 3250387 w 9588461"/>
              <a:gd name="connsiteY36" fmla="*/ 3377488 h 5769912"/>
              <a:gd name="connsiteX37" fmla="*/ 3225757 w 9588461"/>
              <a:gd name="connsiteY37" fmla="*/ 3351452 h 5769912"/>
              <a:gd name="connsiteX38" fmla="*/ 3041799 w 9588461"/>
              <a:gd name="connsiteY38" fmla="*/ 3353622 h 5769912"/>
              <a:gd name="connsiteX39" fmla="*/ 2735459 w 9588461"/>
              <a:gd name="connsiteY39" fmla="*/ 3304443 h 5769912"/>
              <a:gd name="connsiteX40" fmla="*/ 2673114 w 9588461"/>
              <a:gd name="connsiteY40" fmla="*/ 3278407 h 5769912"/>
              <a:gd name="connsiteX41" fmla="*/ 2596914 w 9588461"/>
              <a:gd name="connsiteY41" fmla="*/ 3246585 h 5769912"/>
              <a:gd name="connsiteX42" fmla="*/ 2516865 w 9588461"/>
              <a:gd name="connsiteY42" fmla="*/ 3212593 h 5769912"/>
              <a:gd name="connsiteX43" fmla="*/ 2431429 w 9588461"/>
              <a:gd name="connsiteY43" fmla="*/ 3174986 h 5769912"/>
              <a:gd name="connsiteX44" fmla="*/ 2235156 w 9588461"/>
              <a:gd name="connsiteY44" fmla="*/ 3177155 h 5769912"/>
              <a:gd name="connsiteX45" fmla="*/ 1916501 w 9588461"/>
              <a:gd name="connsiteY45" fmla="*/ 3334095 h 5769912"/>
              <a:gd name="connsiteX46" fmla="*/ 1797967 w 9588461"/>
              <a:gd name="connsiteY46" fmla="*/ 3391230 h 5769912"/>
              <a:gd name="connsiteX47" fmla="*/ 1408500 w 9588461"/>
              <a:gd name="connsiteY47" fmla="*/ 3390506 h 5769912"/>
              <a:gd name="connsiteX48" fmla="*/ 713463 w 9588461"/>
              <a:gd name="connsiteY48" fmla="*/ 3384721 h 5769912"/>
              <a:gd name="connsiteX49" fmla="*/ 408662 w 9588461"/>
              <a:gd name="connsiteY49" fmla="*/ 3380381 h 5769912"/>
              <a:gd name="connsiteX50" fmla="*/ 376335 w 9588461"/>
              <a:gd name="connsiteY50" fmla="*/ 3345667 h 5769912"/>
              <a:gd name="connsiteX51" fmla="*/ 237789 w 9588461"/>
              <a:gd name="connsiteY51" fmla="*/ 3277683 h 5769912"/>
              <a:gd name="connsiteX52" fmla="*/ 44595 w 9588461"/>
              <a:gd name="connsiteY52" fmla="*/ 3355792 h 5769912"/>
              <a:gd name="connsiteX53" fmla="*/ 6110 w 9588461"/>
              <a:gd name="connsiteY53" fmla="*/ 3512731 h 5769912"/>
              <a:gd name="connsiteX54" fmla="*/ 23044 w 9588461"/>
              <a:gd name="connsiteY54" fmla="*/ 3546723 h 5769912"/>
              <a:gd name="connsiteX55" fmla="*/ 119256 w 9588461"/>
              <a:gd name="connsiteY55" fmla="*/ 3644358 h 5769912"/>
              <a:gd name="connsiteX56" fmla="*/ 310911 w 9588461"/>
              <a:gd name="connsiteY56" fmla="*/ 3645081 h 5769912"/>
              <a:gd name="connsiteX57" fmla="*/ 389420 w 9588461"/>
              <a:gd name="connsiteY57" fmla="*/ 3576375 h 5769912"/>
              <a:gd name="connsiteX58" fmla="*/ 408662 w 9588461"/>
              <a:gd name="connsiteY58" fmla="*/ 3548892 h 5769912"/>
              <a:gd name="connsiteX59" fmla="*/ 1126021 w 9588461"/>
              <a:gd name="connsiteY59" fmla="*/ 3553955 h 5769912"/>
              <a:gd name="connsiteX60" fmla="*/ 1843379 w 9588461"/>
              <a:gd name="connsiteY60" fmla="*/ 3559741 h 5769912"/>
              <a:gd name="connsiteX61" fmla="*/ 1924198 w 9588461"/>
              <a:gd name="connsiteY61" fmla="*/ 3519963 h 5769912"/>
              <a:gd name="connsiteX62" fmla="*/ 2249780 w 9588461"/>
              <a:gd name="connsiteY62" fmla="*/ 3359408 h 5769912"/>
              <a:gd name="connsiteX63" fmla="*/ 2333677 w 9588461"/>
              <a:gd name="connsiteY63" fmla="*/ 3318184 h 5769912"/>
              <a:gd name="connsiteX64" fmla="*/ 2432198 w 9588461"/>
              <a:gd name="connsiteY64" fmla="*/ 3358685 h 5769912"/>
              <a:gd name="connsiteX65" fmla="*/ 2625393 w 9588461"/>
              <a:gd name="connsiteY65" fmla="*/ 3441132 h 5769912"/>
              <a:gd name="connsiteX66" fmla="*/ 2777793 w 9588461"/>
              <a:gd name="connsiteY66" fmla="*/ 3506945 h 5769912"/>
              <a:gd name="connsiteX67" fmla="*/ 2835520 w 9588461"/>
              <a:gd name="connsiteY67" fmla="*/ 3530812 h 5769912"/>
              <a:gd name="connsiteX68" fmla="*/ 2982533 w 9588461"/>
              <a:gd name="connsiteY68" fmla="*/ 3525749 h 5769912"/>
              <a:gd name="connsiteX69" fmla="*/ 3130315 w 9588461"/>
              <a:gd name="connsiteY69" fmla="*/ 3520687 h 5769912"/>
              <a:gd name="connsiteX70" fmla="*/ 3166490 w 9588461"/>
              <a:gd name="connsiteY70" fmla="*/ 3602411 h 5769912"/>
              <a:gd name="connsiteX71" fmla="*/ 3216521 w 9588461"/>
              <a:gd name="connsiteY71" fmla="*/ 3713064 h 5769912"/>
              <a:gd name="connsiteX72" fmla="*/ 3247309 w 9588461"/>
              <a:gd name="connsiteY72" fmla="*/ 3781770 h 5769912"/>
              <a:gd name="connsiteX73" fmla="*/ 3378157 w 9588461"/>
              <a:gd name="connsiteY73" fmla="*/ 3883745 h 5769912"/>
              <a:gd name="connsiteX74" fmla="*/ 3471291 w 9588461"/>
              <a:gd name="connsiteY74" fmla="*/ 3723912 h 5769912"/>
              <a:gd name="connsiteX75" fmla="*/ 3503618 w 9588461"/>
              <a:gd name="connsiteY75" fmla="*/ 3572036 h 5769912"/>
              <a:gd name="connsiteX76" fmla="*/ 3539794 w 9588461"/>
              <a:gd name="connsiteY76" fmla="*/ 3529365 h 5769912"/>
              <a:gd name="connsiteX77" fmla="*/ 3682188 w 9588461"/>
              <a:gd name="connsiteY77" fmla="*/ 3535874 h 5769912"/>
              <a:gd name="connsiteX78" fmla="*/ 3833818 w 9588461"/>
              <a:gd name="connsiteY78" fmla="*/ 3530089 h 5769912"/>
              <a:gd name="connsiteX79" fmla="*/ 3943116 w 9588461"/>
              <a:gd name="connsiteY79" fmla="*/ 3358685 h 5769912"/>
              <a:gd name="connsiteX80" fmla="*/ 3983910 w 9588461"/>
              <a:gd name="connsiteY80" fmla="*/ 3246585 h 5769912"/>
              <a:gd name="connsiteX81" fmla="*/ 4013158 w 9588461"/>
              <a:gd name="connsiteY81" fmla="*/ 3168477 h 5769912"/>
              <a:gd name="connsiteX82" fmla="*/ 4043946 w 9588461"/>
              <a:gd name="connsiteY82" fmla="*/ 3101217 h 5769912"/>
              <a:gd name="connsiteX83" fmla="*/ 4156322 w 9588461"/>
              <a:gd name="connsiteY83" fmla="*/ 3344220 h 5769912"/>
              <a:gd name="connsiteX84" fmla="*/ 4233292 w 9588461"/>
              <a:gd name="connsiteY84" fmla="*/ 3478740 h 5769912"/>
              <a:gd name="connsiteX85" fmla="*/ 4321807 w 9588461"/>
              <a:gd name="connsiteY85" fmla="*/ 3514178 h 5769912"/>
              <a:gd name="connsiteX86" fmla="*/ 4515771 w 9588461"/>
              <a:gd name="connsiteY86" fmla="*/ 3553232 h 5769912"/>
              <a:gd name="connsiteX87" fmla="*/ 4595050 w 9588461"/>
              <a:gd name="connsiteY87" fmla="*/ 3684135 h 5769912"/>
              <a:gd name="connsiteX88" fmla="*/ 4703577 w 9588461"/>
              <a:gd name="connsiteY88" fmla="*/ 3767306 h 5769912"/>
              <a:gd name="connsiteX89" fmla="*/ 4802099 w 9588461"/>
              <a:gd name="connsiteY89" fmla="*/ 3586500 h 5769912"/>
              <a:gd name="connsiteX90" fmla="*/ 4828268 w 9588461"/>
              <a:gd name="connsiteY90" fmla="*/ 3217656 h 5769912"/>
              <a:gd name="connsiteX91" fmla="*/ 4839814 w 9588461"/>
              <a:gd name="connsiteY91" fmla="*/ 3058547 h 5769912"/>
              <a:gd name="connsiteX92" fmla="*/ 4855208 w 9588461"/>
              <a:gd name="connsiteY92" fmla="*/ 2852428 h 5769912"/>
              <a:gd name="connsiteX93" fmla="*/ 4871371 w 9588461"/>
              <a:gd name="connsiteY93" fmla="*/ 2617380 h 5769912"/>
              <a:gd name="connsiteX94" fmla="*/ 4886765 w 9588461"/>
              <a:gd name="connsiteY94" fmla="*/ 2445253 h 5769912"/>
              <a:gd name="connsiteX95" fmla="*/ 4894462 w 9588461"/>
              <a:gd name="connsiteY95" fmla="*/ 2346171 h 5769912"/>
              <a:gd name="connsiteX96" fmla="*/ 4902159 w 9588461"/>
              <a:gd name="connsiteY96" fmla="*/ 2229009 h 5769912"/>
              <a:gd name="connsiteX97" fmla="*/ 4918323 w 9588461"/>
              <a:gd name="connsiteY97" fmla="*/ 2060498 h 5769912"/>
              <a:gd name="connsiteX98" fmla="*/ 4933717 w 9588461"/>
              <a:gd name="connsiteY98" fmla="*/ 1850763 h 5769912"/>
              <a:gd name="connsiteX99" fmla="*/ 4947572 w 9588461"/>
              <a:gd name="connsiteY99" fmla="*/ 1655493 h 5769912"/>
              <a:gd name="connsiteX100" fmla="*/ 4976820 w 9588461"/>
              <a:gd name="connsiteY100" fmla="*/ 1290265 h 5769912"/>
              <a:gd name="connsiteX101" fmla="*/ 4988366 w 9588461"/>
              <a:gd name="connsiteY101" fmla="*/ 1322810 h 5769912"/>
              <a:gd name="connsiteX102" fmla="*/ 5014535 w 9588461"/>
              <a:gd name="connsiteY102" fmla="*/ 1641028 h 5769912"/>
              <a:gd name="connsiteX103" fmla="*/ 5044554 w 9588461"/>
              <a:gd name="connsiteY103" fmla="*/ 1991792 h 5769912"/>
              <a:gd name="connsiteX104" fmla="*/ 5056099 w 9588461"/>
              <a:gd name="connsiteY104" fmla="*/ 2158133 h 5769912"/>
              <a:gd name="connsiteX105" fmla="*/ 5063796 w 9588461"/>
              <a:gd name="connsiteY105" fmla="*/ 2263001 h 5769912"/>
              <a:gd name="connsiteX106" fmla="*/ 5079190 w 9588461"/>
              <a:gd name="connsiteY106" fmla="*/ 2436574 h 5769912"/>
              <a:gd name="connsiteX107" fmla="*/ 5094584 w 9588461"/>
              <a:gd name="connsiteY107" fmla="*/ 2617380 h 5769912"/>
              <a:gd name="connsiteX108" fmla="*/ 5109978 w 9588461"/>
              <a:gd name="connsiteY108" fmla="*/ 2809035 h 5769912"/>
              <a:gd name="connsiteX109" fmla="*/ 5148463 w 9588461"/>
              <a:gd name="connsiteY109" fmla="*/ 3297211 h 5769912"/>
              <a:gd name="connsiteX110" fmla="*/ 5171554 w 9588461"/>
              <a:gd name="connsiteY110" fmla="*/ 3590116 h 5769912"/>
              <a:gd name="connsiteX111" fmla="*/ 5183099 w 9588461"/>
              <a:gd name="connsiteY111" fmla="*/ 3740547 h 5769912"/>
              <a:gd name="connsiteX112" fmla="*/ 5217736 w 9588461"/>
              <a:gd name="connsiteY112" fmla="*/ 4136150 h 5769912"/>
              <a:gd name="connsiteX113" fmla="*/ 5248523 w 9588461"/>
              <a:gd name="connsiteY113" fmla="*/ 4519459 h 5769912"/>
              <a:gd name="connsiteX114" fmla="*/ 5279311 w 9588461"/>
              <a:gd name="connsiteY114" fmla="*/ 4884687 h 5769912"/>
              <a:gd name="connsiteX115" fmla="*/ 5290087 w 9588461"/>
              <a:gd name="connsiteY115" fmla="*/ 5036564 h 5769912"/>
              <a:gd name="connsiteX116" fmla="*/ 5306251 w 9588461"/>
              <a:gd name="connsiteY116" fmla="*/ 5239066 h 5769912"/>
              <a:gd name="connsiteX117" fmla="*/ 5325493 w 9588461"/>
              <a:gd name="connsiteY117" fmla="*/ 5445185 h 5769912"/>
              <a:gd name="connsiteX118" fmla="*/ 5333190 w 9588461"/>
              <a:gd name="connsiteY118" fmla="*/ 5568133 h 5769912"/>
              <a:gd name="connsiteX119" fmla="*/ 5369366 w 9588461"/>
              <a:gd name="connsiteY119" fmla="*/ 5728689 h 5769912"/>
              <a:gd name="connsiteX120" fmla="*/ 5410930 w 9588461"/>
              <a:gd name="connsiteY120" fmla="*/ 5756894 h 5769912"/>
              <a:gd name="connsiteX121" fmla="*/ 5439409 w 9588461"/>
              <a:gd name="connsiteY121" fmla="*/ 5769912 h 5769912"/>
              <a:gd name="connsiteX122" fmla="*/ 5470196 w 9588461"/>
              <a:gd name="connsiteY122" fmla="*/ 5748939 h 5769912"/>
              <a:gd name="connsiteX123" fmla="*/ 5510221 w 9588461"/>
              <a:gd name="connsiteY123" fmla="*/ 5712778 h 5769912"/>
              <a:gd name="connsiteX124" fmla="*/ 5544857 w 9588461"/>
              <a:gd name="connsiteY124" fmla="*/ 5445185 h 5769912"/>
              <a:gd name="connsiteX125" fmla="*/ 5567948 w 9588461"/>
              <a:gd name="connsiteY125" fmla="*/ 5210137 h 5769912"/>
              <a:gd name="connsiteX126" fmla="*/ 5591039 w 9588461"/>
              <a:gd name="connsiteY126" fmla="*/ 4982322 h 5769912"/>
              <a:gd name="connsiteX127" fmla="*/ 5606433 w 9588461"/>
              <a:gd name="connsiteY127" fmla="*/ 4823213 h 5769912"/>
              <a:gd name="connsiteX128" fmla="*/ 5663391 w 9588461"/>
              <a:gd name="connsiteY128" fmla="*/ 4269946 h 5769912"/>
              <a:gd name="connsiteX129" fmla="*/ 5686482 w 9588461"/>
              <a:gd name="connsiteY129" fmla="*/ 4038515 h 5769912"/>
              <a:gd name="connsiteX130" fmla="*/ 5717270 w 9588461"/>
              <a:gd name="connsiteY130" fmla="*/ 3731145 h 5769912"/>
              <a:gd name="connsiteX131" fmla="*/ 5730354 w 9588461"/>
              <a:gd name="connsiteY131" fmla="*/ 3591563 h 5769912"/>
              <a:gd name="connsiteX132" fmla="*/ 5735742 w 9588461"/>
              <a:gd name="connsiteY132" fmla="*/ 3543107 h 5769912"/>
              <a:gd name="connsiteX133" fmla="*/ 5794239 w 9588461"/>
              <a:gd name="connsiteY133" fmla="*/ 3543107 h 5769912"/>
              <a:gd name="connsiteX134" fmla="*/ 6072100 w 9588461"/>
              <a:gd name="connsiteY134" fmla="*/ 3551062 h 5769912"/>
              <a:gd name="connsiteX135" fmla="*/ 6319173 w 9588461"/>
              <a:gd name="connsiteY135" fmla="*/ 3547446 h 5769912"/>
              <a:gd name="connsiteX136" fmla="*/ 6430780 w 9588461"/>
              <a:gd name="connsiteY136" fmla="*/ 3447641 h 5769912"/>
              <a:gd name="connsiteX137" fmla="*/ 6589337 w 9588461"/>
              <a:gd name="connsiteY137" fmla="*/ 3279130 h 5769912"/>
              <a:gd name="connsiteX138" fmla="*/ 6642446 w 9588461"/>
              <a:gd name="connsiteY138" fmla="*/ 3221272 h 5769912"/>
              <a:gd name="connsiteX139" fmla="*/ 6699404 w 9588461"/>
              <a:gd name="connsiteY139" fmla="*/ 3159798 h 5769912"/>
              <a:gd name="connsiteX140" fmla="*/ 6817938 w 9588461"/>
              <a:gd name="connsiteY140" fmla="*/ 3034680 h 5769912"/>
              <a:gd name="connsiteX141" fmla="*/ 6897986 w 9588461"/>
              <a:gd name="connsiteY141" fmla="*/ 2949340 h 5769912"/>
              <a:gd name="connsiteX142" fmla="*/ 6914150 w 9588461"/>
              <a:gd name="connsiteY142" fmla="*/ 2963804 h 5769912"/>
              <a:gd name="connsiteX143" fmla="*/ 6964950 w 9588461"/>
              <a:gd name="connsiteY143" fmla="*/ 3022386 h 5769912"/>
              <a:gd name="connsiteX144" fmla="*/ 7266672 w 9588461"/>
              <a:gd name="connsiteY144" fmla="*/ 3376765 h 5769912"/>
              <a:gd name="connsiteX145" fmla="*/ 7309775 w 9588461"/>
              <a:gd name="connsiteY145" fmla="*/ 3427391 h 5769912"/>
              <a:gd name="connsiteX146" fmla="*/ 7359805 w 9588461"/>
              <a:gd name="connsiteY146" fmla="*/ 3478016 h 5769912"/>
              <a:gd name="connsiteX147" fmla="*/ 7384435 w 9588461"/>
              <a:gd name="connsiteY147" fmla="*/ 3496097 h 5769912"/>
              <a:gd name="connsiteX148" fmla="*/ 8277285 w 9588461"/>
              <a:gd name="connsiteY148" fmla="*/ 3502606 h 5769912"/>
              <a:gd name="connsiteX149" fmla="*/ 9177062 w 9588461"/>
              <a:gd name="connsiteY149" fmla="*/ 3519240 h 5769912"/>
              <a:gd name="connsiteX150" fmla="*/ 9266347 w 9588461"/>
              <a:gd name="connsiteY150" fmla="*/ 3600964 h 5769912"/>
              <a:gd name="connsiteX151" fmla="*/ 9493408 w 9588461"/>
              <a:gd name="connsiteY151" fmla="*/ 3580714 h 5769912"/>
              <a:gd name="connsiteX152" fmla="*/ 9560371 w 9588461"/>
              <a:gd name="connsiteY152" fmla="*/ 3499713 h 5769912"/>
              <a:gd name="connsiteX153" fmla="*/ 9581153 w 9588461"/>
              <a:gd name="connsiteY153" fmla="*/ 3393399 h 5769912"/>
              <a:gd name="connsiteX154" fmla="*/ 9464159 w 9588461"/>
              <a:gd name="connsiteY154" fmla="*/ 3248031 h 5769912"/>
              <a:gd name="connsiteX155" fmla="*/ 9371026 w 9588461"/>
              <a:gd name="connsiteY155" fmla="*/ 3228504 h 5769912"/>
              <a:gd name="connsiteX156" fmla="*/ 9172443 w 9588461"/>
              <a:gd name="connsiteY156" fmla="*/ 3332648 h 5769912"/>
              <a:gd name="connsiteX157" fmla="*/ 8466630 w 9588461"/>
              <a:gd name="connsiteY157" fmla="*/ 3337711 h 5769912"/>
              <a:gd name="connsiteX158" fmla="*/ 7440623 w 9588461"/>
              <a:gd name="connsiteY158" fmla="*/ 3315291 h 5769912"/>
              <a:gd name="connsiteX159" fmla="*/ 7424460 w 9588461"/>
              <a:gd name="connsiteY159" fmla="*/ 3295764 h 5769912"/>
              <a:gd name="connsiteX160" fmla="*/ 7211253 w 9588461"/>
              <a:gd name="connsiteY160" fmla="*/ 3046252 h 5769912"/>
              <a:gd name="connsiteX161" fmla="*/ 6971877 w 9588461"/>
              <a:gd name="connsiteY161" fmla="*/ 2767088 h 5769912"/>
              <a:gd name="connsiteX162" fmla="*/ 6907992 w 9588461"/>
              <a:gd name="connsiteY162" fmla="*/ 2738159 h 5769912"/>
              <a:gd name="connsiteX163" fmla="*/ 6587798 w 9588461"/>
              <a:gd name="connsiteY163" fmla="*/ 3029618 h 5769912"/>
              <a:gd name="connsiteX164" fmla="*/ 6329179 w 9588461"/>
              <a:gd name="connsiteY164" fmla="*/ 3307336 h 5769912"/>
              <a:gd name="connsiteX165" fmla="*/ 6261446 w 9588461"/>
              <a:gd name="connsiteY165" fmla="*/ 3376042 h 5769912"/>
              <a:gd name="connsiteX166" fmla="*/ 6241434 w 9588461"/>
              <a:gd name="connsiteY166" fmla="*/ 3393399 h 5769912"/>
              <a:gd name="connsiteX167" fmla="*/ 6074409 w 9588461"/>
              <a:gd name="connsiteY167" fmla="*/ 3384721 h 5769912"/>
              <a:gd name="connsiteX168" fmla="*/ 5766530 w 9588461"/>
              <a:gd name="connsiteY168" fmla="*/ 3374595 h 5769912"/>
              <a:gd name="connsiteX169" fmla="*/ 5606433 w 9588461"/>
              <a:gd name="connsiteY169" fmla="*/ 3391230 h 5769912"/>
              <a:gd name="connsiteX170" fmla="*/ 5575645 w 9588461"/>
              <a:gd name="connsiteY170" fmla="*/ 3427391 h 5769912"/>
              <a:gd name="connsiteX171" fmla="*/ 5541009 w 9588461"/>
              <a:gd name="connsiteY171" fmla="*/ 3691367 h 5769912"/>
              <a:gd name="connsiteX172" fmla="*/ 5524845 w 9588461"/>
              <a:gd name="connsiteY172" fmla="*/ 3843244 h 5769912"/>
              <a:gd name="connsiteX173" fmla="*/ 5509451 w 9588461"/>
              <a:gd name="connsiteY173" fmla="*/ 3980657 h 5769912"/>
              <a:gd name="connsiteX174" fmla="*/ 5494827 w 9588461"/>
              <a:gd name="connsiteY174" fmla="*/ 4139766 h 5769912"/>
              <a:gd name="connsiteX175" fmla="*/ 5460960 w 9588461"/>
              <a:gd name="connsiteY175" fmla="*/ 4485467 h 5769912"/>
              <a:gd name="connsiteX176" fmla="*/ 5446336 w 9588461"/>
              <a:gd name="connsiteY176" fmla="*/ 4610585 h 5769912"/>
              <a:gd name="connsiteX177" fmla="*/ 5422475 w 9588461"/>
              <a:gd name="connsiteY177" fmla="*/ 4465217 h 5769912"/>
              <a:gd name="connsiteX178" fmla="*/ 5406312 w 9588461"/>
              <a:gd name="connsiteY178" fmla="*/ 4248250 h 5769912"/>
              <a:gd name="connsiteX179" fmla="*/ 5387069 w 9588461"/>
              <a:gd name="connsiteY179" fmla="*/ 4016818 h 5769912"/>
              <a:gd name="connsiteX180" fmla="*/ 5372445 w 9588461"/>
              <a:gd name="connsiteY180" fmla="*/ 3836012 h 5769912"/>
              <a:gd name="connsiteX181" fmla="*/ 5332421 w 9588461"/>
              <a:gd name="connsiteY181" fmla="*/ 3344220 h 5769912"/>
              <a:gd name="connsiteX182" fmla="*/ 5321645 w 9588461"/>
              <a:gd name="connsiteY182" fmla="*/ 3210424 h 5769912"/>
              <a:gd name="connsiteX183" fmla="*/ 5306251 w 9588461"/>
              <a:gd name="connsiteY183" fmla="*/ 3007921 h 5769912"/>
              <a:gd name="connsiteX184" fmla="*/ 5286239 w 9588461"/>
              <a:gd name="connsiteY184" fmla="*/ 2792400 h 5769912"/>
              <a:gd name="connsiteX185" fmla="*/ 5279311 w 9588461"/>
              <a:gd name="connsiteY185" fmla="*/ 2682470 h 5769912"/>
              <a:gd name="connsiteX186" fmla="*/ 5272384 w 9588461"/>
              <a:gd name="connsiteY186" fmla="*/ 2590621 h 5769912"/>
              <a:gd name="connsiteX187" fmla="*/ 5256220 w 9588461"/>
              <a:gd name="connsiteY187" fmla="*/ 2422110 h 5769912"/>
              <a:gd name="connsiteX188" fmla="*/ 5240826 w 9588461"/>
              <a:gd name="connsiteY188" fmla="*/ 2230456 h 5769912"/>
              <a:gd name="connsiteX189" fmla="*/ 5225433 w 9588461"/>
              <a:gd name="connsiteY189" fmla="*/ 2060498 h 5769912"/>
              <a:gd name="connsiteX190" fmla="*/ 5190796 w 9588461"/>
              <a:gd name="connsiteY190" fmla="*/ 1615715 h 5769912"/>
              <a:gd name="connsiteX191" fmla="*/ 5170784 w 9588461"/>
              <a:gd name="connsiteY191" fmla="*/ 1373436 h 5769912"/>
              <a:gd name="connsiteX192" fmla="*/ 5156160 w 9588461"/>
              <a:gd name="connsiteY192" fmla="*/ 1167317 h 5769912"/>
              <a:gd name="connsiteX193" fmla="*/ 5137687 w 9588461"/>
              <a:gd name="connsiteY193" fmla="*/ 939501 h 5769912"/>
              <a:gd name="connsiteX194" fmla="*/ 5121523 w 9588461"/>
              <a:gd name="connsiteY194" fmla="*/ 765928 h 5769912"/>
              <a:gd name="connsiteX195" fmla="*/ 5102281 w 9588461"/>
              <a:gd name="connsiteY195" fmla="*/ 505567 h 5769912"/>
              <a:gd name="connsiteX196" fmla="*/ 5086887 w 9588461"/>
              <a:gd name="connsiteY196" fmla="*/ 328377 h 5769912"/>
              <a:gd name="connsiteX197" fmla="*/ 5075341 w 9588461"/>
              <a:gd name="connsiteY197" fmla="*/ 187349 h 5769912"/>
              <a:gd name="connsiteX198" fmla="*/ 5027620 w 9588461"/>
              <a:gd name="connsiteY198" fmla="*/ 21007 h 5769912"/>
              <a:gd name="connsiteX199" fmla="*/ 4938335 w 9588461"/>
              <a:gd name="connsiteY199" fmla="*/ 13052 h 576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9588461" h="5769912">
                <a:moveTo>
                  <a:pt x="4938335" y="13052"/>
                </a:moveTo>
                <a:cubicBezTo>
                  <a:pt x="4900620" y="36195"/>
                  <a:pt x="4893693" y="52829"/>
                  <a:pt x="4885996" y="138893"/>
                </a:cubicBezTo>
                <a:cubicBezTo>
                  <a:pt x="4882147" y="183733"/>
                  <a:pt x="4875220" y="255332"/>
                  <a:pt x="4871371" y="299448"/>
                </a:cubicBezTo>
                <a:cubicBezTo>
                  <a:pt x="4866753" y="342842"/>
                  <a:pt x="4860596" y="426736"/>
                  <a:pt x="4858287" y="486040"/>
                </a:cubicBezTo>
                <a:cubicBezTo>
                  <a:pt x="4855978" y="544621"/>
                  <a:pt x="4850590" y="594524"/>
                  <a:pt x="4846741" y="596693"/>
                </a:cubicBezTo>
                <a:cubicBezTo>
                  <a:pt x="4843662" y="598863"/>
                  <a:pt x="4840584" y="629962"/>
                  <a:pt x="4840584" y="665400"/>
                </a:cubicBezTo>
                <a:cubicBezTo>
                  <a:pt x="4840584" y="726874"/>
                  <a:pt x="4836735" y="779669"/>
                  <a:pt x="4817493" y="997359"/>
                </a:cubicBezTo>
                <a:cubicBezTo>
                  <a:pt x="4812874" y="1047262"/>
                  <a:pt x="4805177" y="1136218"/>
                  <a:pt x="4801329" y="1196246"/>
                </a:cubicBezTo>
                <a:cubicBezTo>
                  <a:pt x="4796711" y="1255550"/>
                  <a:pt x="4792093" y="1322810"/>
                  <a:pt x="4790553" y="1344507"/>
                </a:cubicBezTo>
                <a:cubicBezTo>
                  <a:pt x="4788244" y="1366203"/>
                  <a:pt x="4783626" y="1442865"/>
                  <a:pt x="4779008" y="1514464"/>
                </a:cubicBezTo>
                <a:cubicBezTo>
                  <a:pt x="4774390" y="1586063"/>
                  <a:pt x="4767462" y="1677189"/>
                  <a:pt x="4762844" y="1716967"/>
                </a:cubicBezTo>
                <a:cubicBezTo>
                  <a:pt x="4758996" y="1756744"/>
                  <a:pt x="4748989" y="1893433"/>
                  <a:pt x="4740523" y="2020721"/>
                </a:cubicBezTo>
                <a:cubicBezTo>
                  <a:pt x="4732056" y="2148008"/>
                  <a:pt x="4719741" y="2310733"/>
                  <a:pt x="4713583" y="2382333"/>
                </a:cubicBezTo>
                <a:cubicBezTo>
                  <a:pt x="4707426" y="2453932"/>
                  <a:pt x="4698959" y="2563139"/>
                  <a:pt x="4694341" y="2624613"/>
                </a:cubicBezTo>
                <a:cubicBezTo>
                  <a:pt x="4689723" y="2686087"/>
                  <a:pt x="4682795" y="2782275"/>
                  <a:pt x="4678177" y="2837964"/>
                </a:cubicBezTo>
                <a:cubicBezTo>
                  <a:pt x="4674329" y="2893652"/>
                  <a:pt x="4667402" y="2983331"/>
                  <a:pt x="4663553" y="3036850"/>
                </a:cubicBezTo>
                <a:cubicBezTo>
                  <a:pt x="4658935" y="3090369"/>
                  <a:pt x="4652777" y="3168477"/>
                  <a:pt x="4648159" y="3210424"/>
                </a:cubicBezTo>
                <a:cubicBezTo>
                  <a:pt x="4644311" y="3252371"/>
                  <a:pt x="4638923" y="3314568"/>
                  <a:pt x="4636614" y="3349283"/>
                </a:cubicBezTo>
                <a:lnTo>
                  <a:pt x="4631226" y="3412203"/>
                </a:lnTo>
                <a:lnTo>
                  <a:pt x="4610444" y="3397739"/>
                </a:lnTo>
                <a:cubicBezTo>
                  <a:pt x="4595820" y="3387613"/>
                  <a:pt x="4554256" y="3377488"/>
                  <a:pt x="4470359" y="3364470"/>
                </a:cubicBezTo>
                <a:lnTo>
                  <a:pt x="4351056" y="3345667"/>
                </a:lnTo>
                <a:lnTo>
                  <a:pt x="4337201" y="3316014"/>
                </a:lnTo>
                <a:cubicBezTo>
                  <a:pt x="4329504" y="3299380"/>
                  <a:pt x="4302565" y="3239353"/>
                  <a:pt x="4277165" y="3181495"/>
                </a:cubicBezTo>
                <a:cubicBezTo>
                  <a:pt x="4251765" y="3123637"/>
                  <a:pt x="4226365" y="3066502"/>
                  <a:pt x="4220977" y="3054931"/>
                </a:cubicBezTo>
                <a:cubicBezTo>
                  <a:pt x="4215589" y="3042636"/>
                  <a:pt x="4197886" y="3003582"/>
                  <a:pt x="4182492" y="2968144"/>
                </a:cubicBezTo>
                <a:cubicBezTo>
                  <a:pt x="4167098" y="2931983"/>
                  <a:pt x="4148625" y="2890036"/>
                  <a:pt x="4140928" y="2874125"/>
                </a:cubicBezTo>
                <a:cubicBezTo>
                  <a:pt x="4133231" y="2858214"/>
                  <a:pt x="4124764" y="2837964"/>
                  <a:pt x="4121686" y="2829285"/>
                </a:cubicBezTo>
                <a:cubicBezTo>
                  <a:pt x="4114758" y="2809758"/>
                  <a:pt x="4076273" y="2777936"/>
                  <a:pt x="4050873" y="2772150"/>
                </a:cubicBezTo>
                <a:cubicBezTo>
                  <a:pt x="4004691" y="2761302"/>
                  <a:pt x="3957740" y="2801079"/>
                  <a:pt x="3933879" y="2871955"/>
                </a:cubicBezTo>
                <a:cubicBezTo>
                  <a:pt x="3920794" y="2911009"/>
                  <a:pt x="3881540" y="3015877"/>
                  <a:pt x="3804570" y="3221272"/>
                </a:cubicBezTo>
                <a:cubicBezTo>
                  <a:pt x="3793794" y="3248755"/>
                  <a:pt x="3778400" y="3292148"/>
                  <a:pt x="3769164" y="3317461"/>
                </a:cubicBezTo>
                <a:cubicBezTo>
                  <a:pt x="3760697" y="3342774"/>
                  <a:pt x="3749152" y="3365194"/>
                  <a:pt x="3744534" y="3366640"/>
                </a:cubicBezTo>
                <a:cubicBezTo>
                  <a:pt x="3739915" y="3368086"/>
                  <a:pt x="3672182" y="3366640"/>
                  <a:pt x="3595212" y="3363024"/>
                </a:cubicBezTo>
                <a:cubicBezTo>
                  <a:pt x="3383545" y="3352899"/>
                  <a:pt x="3379697" y="3355792"/>
                  <a:pt x="3332745" y="3513454"/>
                </a:cubicBezTo>
                <a:cubicBezTo>
                  <a:pt x="3328127" y="3528642"/>
                  <a:pt x="3323509" y="3522133"/>
                  <a:pt x="3300418" y="3467891"/>
                </a:cubicBezTo>
                <a:cubicBezTo>
                  <a:pt x="3285794" y="3432453"/>
                  <a:pt x="3263472" y="3391953"/>
                  <a:pt x="3250387" y="3377488"/>
                </a:cubicBezTo>
                <a:lnTo>
                  <a:pt x="3225757" y="3351452"/>
                </a:lnTo>
                <a:lnTo>
                  <a:pt x="3041799" y="3353622"/>
                </a:lnTo>
                <a:cubicBezTo>
                  <a:pt x="2837829" y="3356515"/>
                  <a:pt x="2869387" y="3361577"/>
                  <a:pt x="2735459" y="3304443"/>
                </a:cubicBezTo>
                <a:cubicBezTo>
                  <a:pt x="2714678" y="3295764"/>
                  <a:pt x="2686199" y="3284192"/>
                  <a:pt x="2673114" y="3278407"/>
                </a:cubicBezTo>
                <a:cubicBezTo>
                  <a:pt x="2660799" y="3273344"/>
                  <a:pt x="2626162" y="3258880"/>
                  <a:pt x="2596914" y="3246585"/>
                </a:cubicBezTo>
                <a:cubicBezTo>
                  <a:pt x="2567665" y="3234290"/>
                  <a:pt x="2531490" y="3219102"/>
                  <a:pt x="2516865" y="3212593"/>
                </a:cubicBezTo>
                <a:cubicBezTo>
                  <a:pt x="2501471" y="3206808"/>
                  <a:pt x="2462986" y="3189450"/>
                  <a:pt x="2431429" y="3174986"/>
                </a:cubicBezTo>
                <a:cubicBezTo>
                  <a:pt x="2352150" y="3138825"/>
                  <a:pt x="2309817" y="3139548"/>
                  <a:pt x="2235156" y="3177155"/>
                </a:cubicBezTo>
                <a:cubicBezTo>
                  <a:pt x="2157416" y="3216933"/>
                  <a:pt x="2051968" y="3269005"/>
                  <a:pt x="1916501" y="3334095"/>
                </a:cubicBezTo>
                <a:lnTo>
                  <a:pt x="1797967" y="3391230"/>
                </a:lnTo>
                <a:lnTo>
                  <a:pt x="1408500" y="3390506"/>
                </a:lnTo>
                <a:cubicBezTo>
                  <a:pt x="1194524" y="3389783"/>
                  <a:pt x="882027" y="3387613"/>
                  <a:pt x="713463" y="3384721"/>
                </a:cubicBezTo>
                <a:lnTo>
                  <a:pt x="408662" y="3380381"/>
                </a:lnTo>
                <a:lnTo>
                  <a:pt x="376335" y="3345667"/>
                </a:lnTo>
                <a:cubicBezTo>
                  <a:pt x="336311" y="3302996"/>
                  <a:pt x="293977" y="3282023"/>
                  <a:pt x="237789" y="3277683"/>
                </a:cubicBezTo>
                <a:cubicBezTo>
                  <a:pt x="159280" y="3270451"/>
                  <a:pt x="86929" y="3300103"/>
                  <a:pt x="44595" y="3355792"/>
                </a:cubicBezTo>
                <a:cubicBezTo>
                  <a:pt x="9189" y="3402801"/>
                  <a:pt x="-10823" y="3481633"/>
                  <a:pt x="6110" y="3512731"/>
                </a:cubicBezTo>
                <a:cubicBezTo>
                  <a:pt x="9959" y="3519240"/>
                  <a:pt x="17656" y="3534428"/>
                  <a:pt x="23044" y="3546723"/>
                </a:cubicBezTo>
                <a:cubicBezTo>
                  <a:pt x="41516" y="3585777"/>
                  <a:pt x="81541" y="3626277"/>
                  <a:pt x="119256" y="3644358"/>
                </a:cubicBezTo>
                <a:cubicBezTo>
                  <a:pt x="170826" y="3669671"/>
                  <a:pt x="265499" y="3669671"/>
                  <a:pt x="310911" y="3645081"/>
                </a:cubicBezTo>
                <a:cubicBezTo>
                  <a:pt x="352474" y="3622661"/>
                  <a:pt x="367099" y="3609643"/>
                  <a:pt x="389420" y="3576375"/>
                </a:cubicBezTo>
                <a:lnTo>
                  <a:pt x="408662" y="3548892"/>
                </a:lnTo>
                <a:lnTo>
                  <a:pt x="1126021" y="3553955"/>
                </a:lnTo>
                <a:lnTo>
                  <a:pt x="1843379" y="3559741"/>
                </a:lnTo>
                <a:lnTo>
                  <a:pt x="1924198" y="3519963"/>
                </a:lnTo>
                <a:cubicBezTo>
                  <a:pt x="2018871" y="3472231"/>
                  <a:pt x="2133556" y="3415819"/>
                  <a:pt x="2249780" y="3359408"/>
                </a:cubicBezTo>
                <a:lnTo>
                  <a:pt x="2333677" y="3318184"/>
                </a:lnTo>
                <a:lnTo>
                  <a:pt x="2432198" y="3358685"/>
                </a:lnTo>
                <a:cubicBezTo>
                  <a:pt x="2486847" y="3381104"/>
                  <a:pt x="2573053" y="3417989"/>
                  <a:pt x="2625393" y="3441132"/>
                </a:cubicBezTo>
                <a:cubicBezTo>
                  <a:pt x="2677732" y="3464275"/>
                  <a:pt x="2746235" y="3493927"/>
                  <a:pt x="2777793" y="3506945"/>
                </a:cubicBezTo>
                <a:lnTo>
                  <a:pt x="2835520" y="3530812"/>
                </a:lnTo>
                <a:lnTo>
                  <a:pt x="2982533" y="3525749"/>
                </a:lnTo>
                <a:lnTo>
                  <a:pt x="3130315" y="3520687"/>
                </a:lnTo>
                <a:lnTo>
                  <a:pt x="3166490" y="3602411"/>
                </a:lnTo>
                <a:cubicBezTo>
                  <a:pt x="3186502" y="3647251"/>
                  <a:pt x="3208824" y="3697153"/>
                  <a:pt x="3216521" y="3713064"/>
                </a:cubicBezTo>
                <a:cubicBezTo>
                  <a:pt x="3223448" y="3728975"/>
                  <a:pt x="3237303" y="3760074"/>
                  <a:pt x="3247309" y="3781770"/>
                </a:cubicBezTo>
                <a:cubicBezTo>
                  <a:pt x="3285794" y="3871450"/>
                  <a:pt x="3321969" y="3899656"/>
                  <a:pt x="3378157" y="3883745"/>
                </a:cubicBezTo>
                <a:cubicBezTo>
                  <a:pt x="3430497" y="3869280"/>
                  <a:pt x="3448969" y="3837459"/>
                  <a:pt x="3471291" y="3723912"/>
                </a:cubicBezTo>
                <a:cubicBezTo>
                  <a:pt x="3483606" y="3660992"/>
                  <a:pt x="3493612" y="3611090"/>
                  <a:pt x="3503618" y="3572036"/>
                </a:cubicBezTo>
                <a:cubicBezTo>
                  <a:pt x="3512854" y="3533705"/>
                  <a:pt x="3514394" y="3532258"/>
                  <a:pt x="3539794" y="3529365"/>
                </a:cubicBezTo>
                <a:cubicBezTo>
                  <a:pt x="3554418" y="3527919"/>
                  <a:pt x="3619073" y="3530812"/>
                  <a:pt x="3682188" y="3535874"/>
                </a:cubicBezTo>
                <a:cubicBezTo>
                  <a:pt x="3793024" y="3543830"/>
                  <a:pt x="3799182" y="3543830"/>
                  <a:pt x="3833818" y="3530089"/>
                </a:cubicBezTo>
                <a:cubicBezTo>
                  <a:pt x="3881540" y="3510561"/>
                  <a:pt x="3897703" y="3484525"/>
                  <a:pt x="3943116" y="3358685"/>
                </a:cubicBezTo>
                <a:cubicBezTo>
                  <a:pt x="3963128" y="3302996"/>
                  <a:pt x="3981600" y="3252371"/>
                  <a:pt x="3983910" y="3246585"/>
                </a:cubicBezTo>
                <a:cubicBezTo>
                  <a:pt x="3986988" y="3240799"/>
                  <a:pt x="3999304" y="3205361"/>
                  <a:pt x="4013158" y="3168477"/>
                </a:cubicBezTo>
                <a:cubicBezTo>
                  <a:pt x="4026243" y="3131592"/>
                  <a:pt x="4040098" y="3101217"/>
                  <a:pt x="4043946" y="3101217"/>
                </a:cubicBezTo>
                <a:cubicBezTo>
                  <a:pt x="4049334" y="3101217"/>
                  <a:pt x="4077043" y="3160521"/>
                  <a:pt x="4156322" y="3344220"/>
                </a:cubicBezTo>
                <a:cubicBezTo>
                  <a:pt x="4200965" y="3446195"/>
                  <a:pt x="4202504" y="3449087"/>
                  <a:pt x="4233292" y="3478740"/>
                </a:cubicBezTo>
                <a:cubicBezTo>
                  <a:pt x="4257922" y="3501883"/>
                  <a:pt x="4268698" y="3506222"/>
                  <a:pt x="4321807" y="3514178"/>
                </a:cubicBezTo>
                <a:cubicBezTo>
                  <a:pt x="4495759" y="3540214"/>
                  <a:pt x="4507304" y="3542383"/>
                  <a:pt x="4515771" y="3553232"/>
                </a:cubicBezTo>
                <a:cubicBezTo>
                  <a:pt x="4523468" y="3561910"/>
                  <a:pt x="4545789" y="3599518"/>
                  <a:pt x="4595050" y="3684135"/>
                </a:cubicBezTo>
                <a:cubicBezTo>
                  <a:pt x="4631226" y="3746332"/>
                  <a:pt x="4658165" y="3767306"/>
                  <a:pt x="4703577" y="3767306"/>
                </a:cubicBezTo>
                <a:cubicBezTo>
                  <a:pt x="4775159" y="3767306"/>
                  <a:pt x="4793632" y="3733314"/>
                  <a:pt x="4802099" y="3586500"/>
                </a:cubicBezTo>
                <a:cubicBezTo>
                  <a:pt x="4807487" y="3493927"/>
                  <a:pt x="4816723" y="3363747"/>
                  <a:pt x="4828268" y="3217656"/>
                </a:cubicBezTo>
                <a:cubicBezTo>
                  <a:pt x="4830577" y="3191620"/>
                  <a:pt x="4835965" y="3120021"/>
                  <a:pt x="4839814" y="3058547"/>
                </a:cubicBezTo>
                <a:cubicBezTo>
                  <a:pt x="4844432" y="2997073"/>
                  <a:pt x="4851359" y="2903777"/>
                  <a:pt x="4855208" y="2852428"/>
                </a:cubicBezTo>
                <a:cubicBezTo>
                  <a:pt x="4859056" y="2800356"/>
                  <a:pt x="4866753" y="2694765"/>
                  <a:pt x="4871371" y="2617380"/>
                </a:cubicBezTo>
                <a:cubicBezTo>
                  <a:pt x="4875990" y="2539995"/>
                  <a:pt x="4882917" y="2462610"/>
                  <a:pt x="4886765" y="2445253"/>
                </a:cubicBezTo>
                <a:cubicBezTo>
                  <a:pt x="4891384" y="2428619"/>
                  <a:pt x="4894462" y="2383779"/>
                  <a:pt x="4894462" y="2346171"/>
                </a:cubicBezTo>
                <a:cubicBezTo>
                  <a:pt x="4894462" y="2308564"/>
                  <a:pt x="4897541" y="2255768"/>
                  <a:pt x="4902159" y="2229009"/>
                </a:cubicBezTo>
                <a:cubicBezTo>
                  <a:pt x="4906008" y="2201527"/>
                  <a:pt x="4913705" y="2126311"/>
                  <a:pt x="4918323" y="2060498"/>
                </a:cubicBezTo>
                <a:cubicBezTo>
                  <a:pt x="4922941" y="1994685"/>
                  <a:pt x="4929869" y="1900666"/>
                  <a:pt x="4933717" y="1850763"/>
                </a:cubicBezTo>
                <a:cubicBezTo>
                  <a:pt x="4937565" y="1800861"/>
                  <a:pt x="4943723" y="1713351"/>
                  <a:pt x="4947572" y="1655493"/>
                </a:cubicBezTo>
                <a:cubicBezTo>
                  <a:pt x="4962966" y="1433463"/>
                  <a:pt x="4971432" y="1324980"/>
                  <a:pt x="4976820" y="1290265"/>
                </a:cubicBezTo>
                <a:cubicBezTo>
                  <a:pt x="4982208" y="1255550"/>
                  <a:pt x="4982208" y="1256273"/>
                  <a:pt x="4988366" y="1322810"/>
                </a:cubicBezTo>
                <a:cubicBezTo>
                  <a:pt x="4995293" y="1396579"/>
                  <a:pt x="5008378" y="1563643"/>
                  <a:pt x="5014535" y="1641028"/>
                </a:cubicBezTo>
                <a:cubicBezTo>
                  <a:pt x="5023002" y="1755298"/>
                  <a:pt x="5033778" y="1884755"/>
                  <a:pt x="5044554" y="1991792"/>
                </a:cubicBezTo>
                <a:cubicBezTo>
                  <a:pt x="5050711" y="2055435"/>
                  <a:pt x="5056099" y="2129928"/>
                  <a:pt x="5056099" y="2158133"/>
                </a:cubicBezTo>
                <a:cubicBezTo>
                  <a:pt x="5056099" y="2185616"/>
                  <a:pt x="5059178" y="2233349"/>
                  <a:pt x="5063796" y="2263001"/>
                </a:cubicBezTo>
                <a:cubicBezTo>
                  <a:pt x="5067644" y="2292653"/>
                  <a:pt x="5074572" y="2370761"/>
                  <a:pt x="5079190" y="2436574"/>
                </a:cubicBezTo>
                <a:cubicBezTo>
                  <a:pt x="5083808" y="2502388"/>
                  <a:pt x="5090735" y="2583389"/>
                  <a:pt x="5094584" y="2617380"/>
                </a:cubicBezTo>
                <a:cubicBezTo>
                  <a:pt x="5099202" y="2651372"/>
                  <a:pt x="5105360" y="2737435"/>
                  <a:pt x="5109978" y="2809035"/>
                </a:cubicBezTo>
                <a:cubicBezTo>
                  <a:pt x="5118445" y="2946447"/>
                  <a:pt x="5123063" y="3012984"/>
                  <a:pt x="5148463" y="3297211"/>
                </a:cubicBezTo>
                <a:cubicBezTo>
                  <a:pt x="5156929" y="3394846"/>
                  <a:pt x="5166935" y="3526472"/>
                  <a:pt x="5171554" y="3590116"/>
                </a:cubicBezTo>
                <a:cubicBezTo>
                  <a:pt x="5175402" y="3653760"/>
                  <a:pt x="5180790" y="3721743"/>
                  <a:pt x="5183099" y="3740547"/>
                </a:cubicBezTo>
                <a:cubicBezTo>
                  <a:pt x="5188487" y="3784663"/>
                  <a:pt x="5207729" y="3998737"/>
                  <a:pt x="5217736" y="4136150"/>
                </a:cubicBezTo>
                <a:cubicBezTo>
                  <a:pt x="5231590" y="4322019"/>
                  <a:pt x="5240826" y="4434118"/>
                  <a:pt x="5248523" y="4519459"/>
                </a:cubicBezTo>
                <a:cubicBezTo>
                  <a:pt x="5263148" y="4668443"/>
                  <a:pt x="5272384" y="4781266"/>
                  <a:pt x="5279311" y="4884687"/>
                </a:cubicBezTo>
                <a:cubicBezTo>
                  <a:pt x="5283160" y="4940375"/>
                  <a:pt x="5287778" y="5008358"/>
                  <a:pt x="5290087" y="5036564"/>
                </a:cubicBezTo>
                <a:cubicBezTo>
                  <a:pt x="5292396" y="5064046"/>
                  <a:pt x="5300093" y="5155172"/>
                  <a:pt x="5306251" y="5239066"/>
                </a:cubicBezTo>
                <a:cubicBezTo>
                  <a:pt x="5313178" y="5322237"/>
                  <a:pt x="5321645" y="5415533"/>
                  <a:pt x="5325493" y="5445185"/>
                </a:cubicBezTo>
                <a:cubicBezTo>
                  <a:pt x="5330111" y="5474837"/>
                  <a:pt x="5333190" y="5530525"/>
                  <a:pt x="5333190" y="5568133"/>
                </a:cubicBezTo>
                <a:cubicBezTo>
                  <a:pt x="5333190" y="5643348"/>
                  <a:pt x="5347815" y="5706269"/>
                  <a:pt x="5369366" y="5728689"/>
                </a:cubicBezTo>
                <a:cubicBezTo>
                  <a:pt x="5377063" y="5736644"/>
                  <a:pt x="5395536" y="5749662"/>
                  <a:pt x="5410930" y="5756894"/>
                </a:cubicBezTo>
                <a:lnTo>
                  <a:pt x="5439409" y="5769912"/>
                </a:lnTo>
                <a:lnTo>
                  <a:pt x="5470196" y="5748939"/>
                </a:lnTo>
                <a:cubicBezTo>
                  <a:pt x="5487900" y="5737367"/>
                  <a:pt x="5505603" y="5720733"/>
                  <a:pt x="5510221" y="5712778"/>
                </a:cubicBezTo>
                <a:cubicBezTo>
                  <a:pt x="5520227" y="5695420"/>
                  <a:pt x="5528694" y="5630330"/>
                  <a:pt x="5544857" y="5445185"/>
                </a:cubicBezTo>
                <a:cubicBezTo>
                  <a:pt x="5551015" y="5371416"/>
                  <a:pt x="5561791" y="5265825"/>
                  <a:pt x="5567948" y="5210137"/>
                </a:cubicBezTo>
                <a:cubicBezTo>
                  <a:pt x="5574106" y="5154449"/>
                  <a:pt x="5584881" y="5051751"/>
                  <a:pt x="5591039" y="4982322"/>
                </a:cubicBezTo>
                <a:cubicBezTo>
                  <a:pt x="5597197" y="4912892"/>
                  <a:pt x="5604124" y="4841293"/>
                  <a:pt x="5606433" y="4823213"/>
                </a:cubicBezTo>
                <a:cubicBezTo>
                  <a:pt x="5628754" y="4628665"/>
                  <a:pt x="5653385" y="4391448"/>
                  <a:pt x="5663391" y="4269946"/>
                </a:cubicBezTo>
                <a:cubicBezTo>
                  <a:pt x="5668009" y="4222214"/>
                  <a:pt x="5678015" y="4118069"/>
                  <a:pt x="5686482" y="4038515"/>
                </a:cubicBezTo>
                <a:cubicBezTo>
                  <a:pt x="5704185" y="3870004"/>
                  <a:pt x="5706494" y="3851200"/>
                  <a:pt x="5717270" y="3731145"/>
                </a:cubicBezTo>
                <a:cubicBezTo>
                  <a:pt x="5721888" y="3681242"/>
                  <a:pt x="5727276" y="3619045"/>
                  <a:pt x="5730354" y="3591563"/>
                </a:cubicBezTo>
                <a:lnTo>
                  <a:pt x="5735742" y="3543107"/>
                </a:lnTo>
                <a:lnTo>
                  <a:pt x="5794239" y="3543107"/>
                </a:lnTo>
                <a:cubicBezTo>
                  <a:pt x="5826567" y="3543107"/>
                  <a:pt x="5951258" y="3546723"/>
                  <a:pt x="6072100" y="3551062"/>
                </a:cubicBezTo>
                <a:cubicBezTo>
                  <a:pt x="6266834" y="3558294"/>
                  <a:pt x="6294543" y="3557571"/>
                  <a:pt x="6319173" y="3547446"/>
                </a:cubicBezTo>
                <a:cubicBezTo>
                  <a:pt x="6337646" y="3540214"/>
                  <a:pt x="6376131" y="3505499"/>
                  <a:pt x="6430780" y="3447641"/>
                </a:cubicBezTo>
                <a:cubicBezTo>
                  <a:pt x="6545465" y="3325416"/>
                  <a:pt x="6550083" y="3320354"/>
                  <a:pt x="6589337" y="3279130"/>
                </a:cubicBezTo>
                <a:cubicBezTo>
                  <a:pt x="6608580" y="3258880"/>
                  <a:pt x="6632440" y="3233567"/>
                  <a:pt x="6642446" y="3221272"/>
                </a:cubicBezTo>
                <a:cubicBezTo>
                  <a:pt x="6652453" y="3209700"/>
                  <a:pt x="6678622" y="3182218"/>
                  <a:pt x="6699404" y="3159798"/>
                </a:cubicBezTo>
                <a:cubicBezTo>
                  <a:pt x="6720956" y="3138101"/>
                  <a:pt x="6774065" y="3081690"/>
                  <a:pt x="6817938" y="3034680"/>
                </a:cubicBezTo>
                <a:lnTo>
                  <a:pt x="6897986" y="2949340"/>
                </a:lnTo>
                <a:lnTo>
                  <a:pt x="6914150" y="2963804"/>
                </a:lnTo>
                <a:cubicBezTo>
                  <a:pt x="6922617" y="2972483"/>
                  <a:pt x="6945707" y="2998519"/>
                  <a:pt x="6964950" y="3022386"/>
                </a:cubicBezTo>
                <a:cubicBezTo>
                  <a:pt x="6998817" y="3065056"/>
                  <a:pt x="7235114" y="3341327"/>
                  <a:pt x="7266672" y="3376765"/>
                </a:cubicBezTo>
                <a:cubicBezTo>
                  <a:pt x="7275908" y="3386890"/>
                  <a:pt x="7295150" y="3409310"/>
                  <a:pt x="7309775" y="3427391"/>
                </a:cubicBezTo>
                <a:cubicBezTo>
                  <a:pt x="7324399" y="3445471"/>
                  <a:pt x="7346720" y="3467891"/>
                  <a:pt x="7359805" y="3478016"/>
                </a:cubicBezTo>
                <a:lnTo>
                  <a:pt x="7384435" y="3496097"/>
                </a:lnTo>
                <a:lnTo>
                  <a:pt x="8277285" y="3502606"/>
                </a:lnTo>
                <a:cubicBezTo>
                  <a:pt x="9067765" y="3507669"/>
                  <a:pt x="9170904" y="3509838"/>
                  <a:pt x="9177062" y="3519240"/>
                </a:cubicBezTo>
                <a:cubicBezTo>
                  <a:pt x="9192456" y="3544553"/>
                  <a:pt x="9240177" y="3588670"/>
                  <a:pt x="9266347" y="3600964"/>
                </a:cubicBezTo>
                <a:cubicBezTo>
                  <a:pt x="9335619" y="3634233"/>
                  <a:pt x="9430292" y="3625554"/>
                  <a:pt x="9493408" y="3580714"/>
                </a:cubicBezTo>
                <a:cubicBezTo>
                  <a:pt x="9522656" y="3559741"/>
                  <a:pt x="9538820" y="3540214"/>
                  <a:pt x="9560371" y="3499713"/>
                </a:cubicBezTo>
                <a:cubicBezTo>
                  <a:pt x="9591159" y="3441855"/>
                  <a:pt x="9594238" y="3425221"/>
                  <a:pt x="9581153" y="3393399"/>
                </a:cubicBezTo>
                <a:cubicBezTo>
                  <a:pt x="9545747" y="3313121"/>
                  <a:pt x="9523426" y="3284916"/>
                  <a:pt x="9464159" y="3248031"/>
                </a:cubicBezTo>
                <a:cubicBezTo>
                  <a:pt x="9436450" y="3230674"/>
                  <a:pt x="9425674" y="3228504"/>
                  <a:pt x="9371026" y="3228504"/>
                </a:cubicBezTo>
                <a:cubicBezTo>
                  <a:pt x="9281741" y="3228504"/>
                  <a:pt x="9245565" y="3247308"/>
                  <a:pt x="9172443" y="3332648"/>
                </a:cubicBezTo>
                <a:cubicBezTo>
                  <a:pt x="9164746" y="3341327"/>
                  <a:pt x="9062377" y="3342050"/>
                  <a:pt x="8466630" y="3337711"/>
                </a:cubicBezTo>
                <a:cubicBezTo>
                  <a:pt x="7543763" y="3330479"/>
                  <a:pt x="7448320" y="3328309"/>
                  <a:pt x="7440623" y="3315291"/>
                </a:cubicBezTo>
                <a:cubicBezTo>
                  <a:pt x="7436775" y="3309505"/>
                  <a:pt x="7429848" y="3300827"/>
                  <a:pt x="7424460" y="3295764"/>
                </a:cubicBezTo>
                <a:cubicBezTo>
                  <a:pt x="7415223" y="3287085"/>
                  <a:pt x="7255896" y="3099770"/>
                  <a:pt x="7211253" y="3046252"/>
                </a:cubicBezTo>
                <a:cubicBezTo>
                  <a:pt x="7141211" y="2961635"/>
                  <a:pt x="6994968" y="2790954"/>
                  <a:pt x="6971877" y="2767088"/>
                </a:cubicBezTo>
                <a:cubicBezTo>
                  <a:pt x="6947247" y="2741052"/>
                  <a:pt x="6940320" y="2738159"/>
                  <a:pt x="6907992" y="2738159"/>
                </a:cubicBezTo>
                <a:cubicBezTo>
                  <a:pt x="6859501" y="2738159"/>
                  <a:pt x="6864120" y="2733819"/>
                  <a:pt x="6587798" y="3029618"/>
                </a:cubicBezTo>
                <a:cubicBezTo>
                  <a:pt x="6471574" y="3153289"/>
                  <a:pt x="6379979" y="3252371"/>
                  <a:pt x="6329179" y="3307336"/>
                </a:cubicBezTo>
                <a:cubicBezTo>
                  <a:pt x="6303010" y="3335541"/>
                  <a:pt x="6272991" y="3366640"/>
                  <a:pt x="6261446" y="3376042"/>
                </a:cubicBezTo>
                <a:lnTo>
                  <a:pt x="6241434" y="3393399"/>
                </a:lnTo>
                <a:lnTo>
                  <a:pt x="6074409" y="3384721"/>
                </a:lnTo>
                <a:cubicBezTo>
                  <a:pt x="5982046" y="3380381"/>
                  <a:pt x="5843500" y="3376042"/>
                  <a:pt x="5766530" y="3374595"/>
                </a:cubicBezTo>
                <a:cubicBezTo>
                  <a:pt x="5627215" y="3373149"/>
                  <a:pt x="5627215" y="3373149"/>
                  <a:pt x="5606433" y="3391230"/>
                </a:cubicBezTo>
                <a:cubicBezTo>
                  <a:pt x="5594888" y="3401355"/>
                  <a:pt x="5581033" y="3417266"/>
                  <a:pt x="5575645" y="3427391"/>
                </a:cubicBezTo>
                <a:cubicBezTo>
                  <a:pt x="5564869" y="3448364"/>
                  <a:pt x="5552554" y="3538767"/>
                  <a:pt x="5541009" y="3691367"/>
                </a:cubicBezTo>
                <a:cubicBezTo>
                  <a:pt x="5536391" y="3750672"/>
                  <a:pt x="5529463" y="3819378"/>
                  <a:pt x="5524845" y="3843244"/>
                </a:cubicBezTo>
                <a:cubicBezTo>
                  <a:pt x="5520997" y="3867111"/>
                  <a:pt x="5514069" y="3928585"/>
                  <a:pt x="5509451" y="3980657"/>
                </a:cubicBezTo>
                <a:cubicBezTo>
                  <a:pt x="5504833" y="4032006"/>
                  <a:pt x="5497906" y="4103605"/>
                  <a:pt x="5494827" y="4139766"/>
                </a:cubicBezTo>
                <a:cubicBezTo>
                  <a:pt x="5482512" y="4257652"/>
                  <a:pt x="5472506" y="4362519"/>
                  <a:pt x="5460960" y="4485467"/>
                </a:cubicBezTo>
                <a:cubicBezTo>
                  <a:pt x="5454803" y="4552727"/>
                  <a:pt x="5448645" y="4609138"/>
                  <a:pt x="5446336" y="4610585"/>
                </a:cubicBezTo>
                <a:cubicBezTo>
                  <a:pt x="5438639" y="4617817"/>
                  <a:pt x="5426324" y="4541879"/>
                  <a:pt x="5422475" y="4465217"/>
                </a:cubicBezTo>
                <a:cubicBezTo>
                  <a:pt x="5420166" y="4421100"/>
                  <a:pt x="5412469" y="4323465"/>
                  <a:pt x="5406312" y="4248250"/>
                </a:cubicBezTo>
                <a:cubicBezTo>
                  <a:pt x="5399384" y="4172311"/>
                  <a:pt x="5390918" y="4068167"/>
                  <a:pt x="5387069" y="4016818"/>
                </a:cubicBezTo>
                <a:cubicBezTo>
                  <a:pt x="5383221" y="3964746"/>
                  <a:pt x="5376293" y="3883745"/>
                  <a:pt x="5372445" y="3836012"/>
                </a:cubicBezTo>
                <a:cubicBezTo>
                  <a:pt x="5356281" y="3642911"/>
                  <a:pt x="5339348" y="3433177"/>
                  <a:pt x="5332421" y="3344220"/>
                </a:cubicBezTo>
                <a:cubicBezTo>
                  <a:pt x="5328572" y="3292148"/>
                  <a:pt x="5323954" y="3232120"/>
                  <a:pt x="5321645" y="3210424"/>
                </a:cubicBezTo>
                <a:cubicBezTo>
                  <a:pt x="5320105" y="3188727"/>
                  <a:pt x="5313178" y="3097601"/>
                  <a:pt x="5306251" y="3007921"/>
                </a:cubicBezTo>
                <a:cubicBezTo>
                  <a:pt x="5299324" y="2918241"/>
                  <a:pt x="5290857" y="2821329"/>
                  <a:pt x="5286239" y="2792400"/>
                </a:cubicBezTo>
                <a:cubicBezTo>
                  <a:pt x="5282390" y="2763471"/>
                  <a:pt x="5279311" y="2714292"/>
                  <a:pt x="5279311" y="2682470"/>
                </a:cubicBezTo>
                <a:cubicBezTo>
                  <a:pt x="5279311" y="2651372"/>
                  <a:pt x="5276233" y="2610148"/>
                  <a:pt x="5272384" y="2590621"/>
                </a:cubicBezTo>
                <a:cubicBezTo>
                  <a:pt x="5267766" y="2571817"/>
                  <a:pt x="5260839" y="2495879"/>
                  <a:pt x="5256220" y="2422110"/>
                </a:cubicBezTo>
                <a:cubicBezTo>
                  <a:pt x="5251602" y="2348341"/>
                  <a:pt x="5244675" y="2262277"/>
                  <a:pt x="5240826" y="2230456"/>
                </a:cubicBezTo>
                <a:cubicBezTo>
                  <a:pt x="5236208" y="2198634"/>
                  <a:pt x="5229281" y="2121972"/>
                  <a:pt x="5225433" y="2060498"/>
                </a:cubicBezTo>
                <a:cubicBezTo>
                  <a:pt x="5208499" y="1819665"/>
                  <a:pt x="5202342" y="1734324"/>
                  <a:pt x="5190796" y="1615715"/>
                </a:cubicBezTo>
                <a:cubicBezTo>
                  <a:pt x="5183869" y="1547732"/>
                  <a:pt x="5175402" y="1439249"/>
                  <a:pt x="5170784" y="1373436"/>
                </a:cubicBezTo>
                <a:cubicBezTo>
                  <a:pt x="5166935" y="1307622"/>
                  <a:pt x="5160778" y="1215050"/>
                  <a:pt x="5156160" y="1167317"/>
                </a:cubicBezTo>
                <a:cubicBezTo>
                  <a:pt x="5152311" y="1119584"/>
                  <a:pt x="5143845" y="1016886"/>
                  <a:pt x="5137687" y="939501"/>
                </a:cubicBezTo>
                <a:cubicBezTo>
                  <a:pt x="5130760" y="862116"/>
                  <a:pt x="5123832" y="784008"/>
                  <a:pt x="5121523" y="765928"/>
                </a:cubicBezTo>
                <a:cubicBezTo>
                  <a:pt x="5117675" y="727597"/>
                  <a:pt x="5113057" y="669016"/>
                  <a:pt x="5102281" y="505567"/>
                </a:cubicBezTo>
                <a:cubicBezTo>
                  <a:pt x="5097663" y="439754"/>
                  <a:pt x="5090735" y="360199"/>
                  <a:pt x="5086887" y="328377"/>
                </a:cubicBezTo>
                <a:cubicBezTo>
                  <a:pt x="5083038" y="296556"/>
                  <a:pt x="5077651" y="232912"/>
                  <a:pt x="5075341" y="187349"/>
                </a:cubicBezTo>
                <a:cubicBezTo>
                  <a:pt x="5069184" y="78865"/>
                  <a:pt x="5060717" y="47767"/>
                  <a:pt x="5027620" y="21007"/>
                </a:cubicBezTo>
                <a:cubicBezTo>
                  <a:pt x="4997602" y="-4306"/>
                  <a:pt x="4969893" y="-6475"/>
                  <a:pt x="4938335" y="13052"/>
                </a:cubicBezTo>
                <a:close/>
              </a:path>
            </a:pathLst>
          </a:custGeom>
          <a:solidFill>
            <a:srgbClr val="E6E6E6"/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B00000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E1381C8-7D90-4C15-9F02-F29BC031E175}"/>
              </a:ext>
            </a:extLst>
          </p:cNvPr>
          <p:cNvGrpSpPr/>
          <p:nvPr/>
        </p:nvGrpSpPr>
        <p:grpSpPr>
          <a:xfrm>
            <a:off x="723900" y="651695"/>
            <a:ext cx="4714548" cy="5796729"/>
            <a:chOff x="4162121" y="842196"/>
            <a:chExt cx="2962252" cy="3657922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2B60E47-97D0-405A-90AF-9CAF90F6126C}"/>
                </a:ext>
              </a:extLst>
            </p:cNvPr>
            <p:cNvGrpSpPr/>
            <p:nvPr/>
          </p:nvGrpSpPr>
          <p:grpSpPr>
            <a:xfrm>
              <a:off x="4162121" y="2677855"/>
              <a:ext cx="1949179" cy="1822263"/>
              <a:chOff x="7853651" y="43320"/>
              <a:chExt cx="1390134" cy="12370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" name="Heart 13">
                <a:extLst>
                  <a:ext uri="{FF2B5EF4-FFF2-40B4-BE49-F238E27FC236}">
                    <a16:creationId xmlns:a16="http://schemas.microsoft.com/office/drawing/2014/main" id="{BC41B90A-C384-472C-B7C8-7E9262103085}"/>
                  </a:ext>
                </a:extLst>
              </p:cNvPr>
              <p:cNvSpPr/>
              <p:nvPr/>
            </p:nvSpPr>
            <p:spPr>
              <a:xfrm>
                <a:off x="7853651" y="43320"/>
                <a:ext cx="1390134" cy="1237083"/>
              </a:xfrm>
              <a:prstGeom prst="heart">
                <a:avLst/>
              </a:prstGeom>
              <a:solidFill>
                <a:srgbClr val="B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Graphic 4">
                <a:extLst>
                  <a:ext uri="{FF2B5EF4-FFF2-40B4-BE49-F238E27FC236}">
                    <a16:creationId xmlns:a16="http://schemas.microsoft.com/office/drawing/2014/main" id="{FD93B941-0CC5-4B35-B327-4F773700E3D8}"/>
                  </a:ext>
                </a:extLst>
              </p:cNvPr>
              <p:cNvSpPr/>
              <p:nvPr/>
            </p:nvSpPr>
            <p:spPr>
              <a:xfrm rot="10800000" flipV="1">
                <a:off x="8052948" y="433562"/>
                <a:ext cx="1028373" cy="548517"/>
              </a:xfrm>
              <a:custGeom>
                <a:avLst/>
                <a:gdLst>
                  <a:gd name="connsiteX0" fmla="*/ 4938335 w 9588461"/>
                  <a:gd name="connsiteY0" fmla="*/ 13052 h 5769912"/>
                  <a:gd name="connsiteX1" fmla="*/ 4885996 w 9588461"/>
                  <a:gd name="connsiteY1" fmla="*/ 138893 h 5769912"/>
                  <a:gd name="connsiteX2" fmla="*/ 4871371 w 9588461"/>
                  <a:gd name="connsiteY2" fmla="*/ 299448 h 5769912"/>
                  <a:gd name="connsiteX3" fmla="*/ 4858287 w 9588461"/>
                  <a:gd name="connsiteY3" fmla="*/ 486040 h 5769912"/>
                  <a:gd name="connsiteX4" fmla="*/ 4846741 w 9588461"/>
                  <a:gd name="connsiteY4" fmla="*/ 596693 h 5769912"/>
                  <a:gd name="connsiteX5" fmla="*/ 4840584 w 9588461"/>
                  <a:gd name="connsiteY5" fmla="*/ 665400 h 5769912"/>
                  <a:gd name="connsiteX6" fmla="*/ 4817493 w 9588461"/>
                  <a:gd name="connsiteY6" fmla="*/ 997359 h 5769912"/>
                  <a:gd name="connsiteX7" fmla="*/ 4801329 w 9588461"/>
                  <a:gd name="connsiteY7" fmla="*/ 1196246 h 5769912"/>
                  <a:gd name="connsiteX8" fmla="*/ 4790553 w 9588461"/>
                  <a:gd name="connsiteY8" fmla="*/ 1344507 h 5769912"/>
                  <a:gd name="connsiteX9" fmla="*/ 4779008 w 9588461"/>
                  <a:gd name="connsiteY9" fmla="*/ 1514464 h 5769912"/>
                  <a:gd name="connsiteX10" fmla="*/ 4762844 w 9588461"/>
                  <a:gd name="connsiteY10" fmla="*/ 1716967 h 5769912"/>
                  <a:gd name="connsiteX11" fmla="*/ 4740523 w 9588461"/>
                  <a:gd name="connsiteY11" fmla="*/ 2020721 h 5769912"/>
                  <a:gd name="connsiteX12" fmla="*/ 4713583 w 9588461"/>
                  <a:gd name="connsiteY12" fmla="*/ 2382333 h 5769912"/>
                  <a:gd name="connsiteX13" fmla="*/ 4694341 w 9588461"/>
                  <a:gd name="connsiteY13" fmla="*/ 2624613 h 5769912"/>
                  <a:gd name="connsiteX14" fmla="*/ 4678177 w 9588461"/>
                  <a:gd name="connsiteY14" fmla="*/ 2837964 h 5769912"/>
                  <a:gd name="connsiteX15" fmla="*/ 4663553 w 9588461"/>
                  <a:gd name="connsiteY15" fmla="*/ 3036850 h 5769912"/>
                  <a:gd name="connsiteX16" fmla="*/ 4648159 w 9588461"/>
                  <a:gd name="connsiteY16" fmla="*/ 3210424 h 5769912"/>
                  <a:gd name="connsiteX17" fmla="*/ 4636614 w 9588461"/>
                  <a:gd name="connsiteY17" fmla="*/ 3349283 h 5769912"/>
                  <a:gd name="connsiteX18" fmla="*/ 4631226 w 9588461"/>
                  <a:gd name="connsiteY18" fmla="*/ 3412203 h 5769912"/>
                  <a:gd name="connsiteX19" fmla="*/ 4610444 w 9588461"/>
                  <a:gd name="connsiteY19" fmla="*/ 3397739 h 5769912"/>
                  <a:gd name="connsiteX20" fmla="*/ 4470359 w 9588461"/>
                  <a:gd name="connsiteY20" fmla="*/ 3364470 h 5769912"/>
                  <a:gd name="connsiteX21" fmla="*/ 4351056 w 9588461"/>
                  <a:gd name="connsiteY21" fmla="*/ 3345667 h 5769912"/>
                  <a:gd name="connsiteX22" fmla="*/ 4337201 w 9588461"/>
                  <a:gd name="connsiteY22" fmla="*/ 3316014 h 5769912"/>
                  <a:gd name="connsiteX23" fmla="*/ 4277165 w 9588461"/>
                  <a:gd name="connsiteY23" fmla="*/ 3181495 h 5769912"/>
                  <a:gd name="connsiteX24" fmla="*/ 4220977 w 9588461"/>
                  <a:gd name="connsiteY24" fmla="*/ 3054931 h 5769912"/>
                  <a:gd name="connsiteX25" fmla="*/ 4182492 w 9588461"/>
                  <a:gd name="connsiteY25" fmla="*/ 2968144 h 5769912"/>
                  <a:gd name="connsiteX26" fmla="*/ 4140928 w 9588461"/>
                  <a:gd name="connsiteY26" fmla="*/ 2874125 h 5769912"/>
                  <a:gd name="connsiteX27" fmla="*/ 4121686 w 9588461"/>
                  <a:gd name="connsiteY27" fmla="*/ 2829285 h 5769912"/>
                  <a:gd name="connsiteX28" fmla="*/ 4050873 w 9588461"/>
                  <a:gd name="connsiteY28" fmla="*/ 2772150 h 5769912"/>
                  <a:gd name="connsiteX29" fmla="*/ 3933879 w 9588461"/>
                  <a:gd name="connsiteY29" fmla="*/ 2871955 h 5769912"/>
                  <a:gd name="connsiteX30" fmla="*/ 3804570 w 9588461"/>
                  <a:gd name="connsiteY30" fmla="*/ 3221272 h 5769912"/>
                  <a:gd name="connsiteX31" fmla="*/ 3769164 w 9588461"/>
                  <a:gd name="connsiteY31" fmla="*/ 3317461 h 5769912"/>
                  <a:gd name="connsiteX32" fmla="*/ 3744534 w 9588461"/>
                  <a:gd name="connsiteY32" fmla="*/ 3366640 h 5769912"/>
                  <a:gd name="connsiteX33" fmla="*/ 3595212 w 9588461"/>
                  <a:gd name="connsiteY33" fmla="*/ 3363024 h 5769912"/>
                  <a:gd name="connsiteX34" fmla="*/ 3332745 w 9588461"/>
                  <a:gd name="connsiteY34" fmla="*/ 3513454 h 5769912"/>
                  <a:gd name="connsiteX35" fmla="*/ 3300418 w 9588461"/>
                  <a:gd name="connsiteY35" fmla="*/ 3467891 h 5769912"/>
                  <a:gd name="connsiteX36" fmla="*/ 3250387 w 9588461"/>
                  <a:gd name="connsiteY36" fmla="*/ 3377488 h 5769912"/>
                  <a:gd name="connsiteX37" fmla="*/ 3225757 w 9588461"/>
                  <a:gd name="connsiteY37" fmla="*/ 3351452 h 5769912"/>
                  <a:gd name="connsiteX38" fmla="*/ 3041799 w 9588461"/>
                  <a:gd name="connsiteY38" fmla="*/ 3353622 h 5769912"/>
                  <a:gd name="connsiteX39" fmla="*/ 2735459 w 9588461"/>
                  <a:gd name="connsiteY39" fmla="*/ 3304443 h 5769912"/>
                  <a:gd name="connsiteX40" fmla="*/ 2673114 w 9588461"/>
                  <a:gd name="connsiteY40" fmla="*/ 3278407 h 5769912"/>
                  <a:gd name="connsiteX41" fmla="*/ 2596914 w 9588461"/>
                  <a:gd name="connsiteY41" fmla="*/ 3246585 h 5769912"/>
                  <a:gd name="connsiteX42" fmla="*/ 2516865 w 9588461"/>
                  <a:gd name="connsiteY42" fmla="*/ 3212593 h 5769912"/>
                  <a:gd name="connsiteX43" fmla="*/ 2431429 w 9588461"/>
                  <a:gd name="connsiteY43" fmla="*/ 3174986 h 5769912"/>
                  <a:gd name="connsiteX44" fmla="*/ 2235156 w 9588461"/>
                  <a:gd name="connsiteY44" fmla="*/ 3177155 h 5769912"/>
                  <a:gd name="connsiteX45" fmla="*/ 1916501 w 9588461"/>
                  <a:gd name="connsiteY45" fmla="*/ 3334095 h 5769912"/>
                  <a:gd name="connsiteX46" fmla="*/ 1797967 w 9588461"/>
                  <a:gd name="connsiteY46" fmla="*/ 3391230 h 5769912"/>
                  <a:gd name="connsiteX47" fmla="*/ 1408500 w 9588461"/>
                  <a:gd name="connsiteY47" fmla="*/ 3390506 h 5769912"/>
                  <a:gd name="connsiteX48" fmla="*/ 713463 w 9588461"/>
                  <a:gd name="connsiteY48" fmla="*/ 3384721 h 5769912"/>
                  <a:gd name="connsiteX49" fmla="*/ 408662 w 9588461"/>
                  <a:gd name="connsiteY49" fmla="*/ 3380381 h 5769912"/>
                  <a:gd name="connsiteX50" fmla="*/ 376335 w 9588461"/>
                  <a:gd name="connsiteY50" fmla="*/ 3345667 h 5769912"/>
                  <a:gd name="connsiteX51" fmla="*/ 237789 w 9588461"/>
                  <a:gd name="connsiteY51" fmla="*/ 3277683 h 5769912"/>
                  <a:gd name="connsiteX52" fmla="*/ 44595 w 9588461"/>
                  <a:gd name="connsiteY52" fmla="*/ 3355792 h 5769912"/>
                  <a:gd name="connsiteX53" fmla="*/ 6110 w 9588461"/>
                  <a:gd name="connsiteY53" fmla="*/ 3512731 h 5769912"/>
                  <a:gd name="connsiteX54" fmla="*/ 23044 w 9588461"/>
                  <a:gd name="connsiteY54" fmla="*/ 3546723 h 5769912"/>
                  <a:gd name="connsiteX55" fmla="*/ 119256 w 9588461"/>
                  <a:gd name="connsiteY55" fmla="*/ 3644358 h 5769912"/>
                  <a:gd name="connsiteX56" fmla="*/ 310911 w 9588461"/>
                  <a:gd name="connsiteY56" fmla="*/ 3645081 h 5769912"/>
                  <a:gd name="connsiteX57" fmla="*/ 389420 w 9588461"/>
                  <a:gd name="connsiteY57" fmla="*/ 3576375 h 5769912"/>
                  <a:gd name="connsiteX58" fmla="*/ 408662 w 9588461"/>
                  <a:gd name="connsiteY58" fmla="*/ 3548892 h 5769912"/>
                  <a:gd name="connsiteX59" fmla="*/ 1126021 w 9588461"/>
                  <a:gd name="connsiteY59" fmla="*/ 3553955 h 5769912"/>
                  <a:gd name="connsiteX60" fmla="*/ 1843379 w 9588461"/>
                  <a:gd name="connsiteY60" fmla="*/ 3559741 h 5769912"/>
                  <a:gd name="connsiteX61" fmla="*/ 1924198 w 9588461"/>
                  <a:gd name="connsiteY61" fmla="*/ 3519963 h 5769912"/>
                  <a:gd name="connsiteX62" fmla="*/ 2249780 w 9588461"/>
                  <a:gd name="connsiteY62" fmla="*/ 3359408 h 5769912"/>
                  <a:gd name="connsiteX63" fmla="*/ 2333677 w 9588461"/>
                  <a:gd name="connsiteY63" fmla="*/ 3318184 h 5769912"/>
                  <a:gd name="connsiteX64" fmla="*/ 2432198 w 9588461"/>
                  <a:gd name="connsiteY64" fmla="*/ 3358685 h 5769912"/>
                  <a:gd name="connsiteX65" fmla="*/ 2625393 w 9588461"/>
                  <a:gd name="connsiteY65" fmla="*/ 3441132 h 5769912"/>
                  <a:gd name="connsiteX66" fmla="*/ 2777793 w 9588461"/>
                  <a:gd name="connsiteY66" fmla="*/ 3506945 h 5769912"/>
                  <a:gd name="connsiteX67" fmla="*/ 2835520 w 9588461"/>
                  <a:gd name="connsiteY67" fmla="*/ 3530812 h 5769912"/>
                  <a:gd name="connsiteX68" fmla="*/ 2982533 w 9588461"/>
                  <a:gd name="connsiteY68" fmla="*/ 3525749 h 5769912"/>
                  <a:gd name="connsiteX69" fmla="*/ 3130315 w 9588461"/>
                  <a:gd name="connsiteY69" fmla="*/ 3520687 h 5769912"/>
                  <a:gd name="connsiteX70" fmla="*/ 3166490 w 9588461"/>
                  <a:gd name="connsiteY70" fmla="*/ 3602411 h 5769912"/>
                  <a:gd name="connsiteX71" fmla="*/ 3216521 w 9588461"/>
                  <a:gd name="connsiteY71" fmla="*/ 3713064 h 5769912"/>
                  <a:gd name="connsiteX72" fmla="*/ 3247309 w 9588461"/>
                  <a:gd name="connsiteY72" fmla="*/ 3781770 h 5769912"/>
                  <a:gd name="connsiteX73" fmla="*/ 3378157 w 9588461"/>
                  <a:gd name="connsiteY73" fmla="*/ 3883745 h 5769912"/>
                  <a:gd name="connsiteX74" fmla="*/ 3471291 w 9588461"/>
                  <a:gd name="connsiteY74" fmla="*/ 3723912 h 5769912"/>
                  <a:gd name="connsiteX75" fmla="*/ 3503618 w 9588461"/>
                  <a:gd name="connsiteY75" fmla="*/ 3572036 h 5769912"/>
                  <a:gd name="connsiteX76" fmla="*/ 3539794 w 9588461"/>
                  <a:gd name="connsiteY76" fmla="*/ 3529365 h 5769912"/>
                  <a:gd name="connsiteX77" fmla="*/ 3682188 w 9588461"/>
                  <a:gd name="connsiteY77" fmla="*/ 3535874 h 5769912"/>
                  <a:gd name="connsiteX78" fmla="*/ 3833818 w 9588461"/>
                  <a:gd name="connsiteY78" fmla="*/ 3530089 h 5769912"/>
                  <a:gd name="connsiteX79" fmla="*/ 3943116 w 9588461"/>
                  <a:gd name="connsiteY79" fmla="*/ 3358685 h 5769912"/>
                  <a:gd name="connsiteX80" fmla="*/ 3983910 w 9588461"/>
                  <a:gd name="connsiteY80" fmla="*/ 3246585 h 5769912"/>
                  <a:gd name="connsiteX81" fmla="*/ 4013158 w 9588461"/>
                  <a:gd name="connsiteY81" fmla="*/ 3168477 h 5769912"/>
                  <a:gd name="connsiteX82" fmla="*/ 4043946 w 9588461"/>
                  <a:gd name="connsiteY82" fmla="*/ 3101217 h 5769912"/>
                  <a:gd name="connsiteX83" fmla="*/ 4156322 w 9588461"/>
                  <a:gd name="connsiteY83" fmla="*/ 3344220 h 5769912"/>
                  <a:gd name="connsiteX84" fmla="*/ 4233292 w 9588461"/>
                  <a:gd name="connsiteY84" fmla="*/ 3478740 h 5769912"/>
                  <a:gd name="connsiteX85" fmla="*/ 4321807 w 9588461"/>
                  <a:gd name="connsiteY85" fmla="*/ 3514178 h 5769912"/>
                  <a:gd name="connsiteX86" fmla="*/ 4515771 w 9588461"/>
                  <a:gd name="connsiteY86" fmla="*/ 3553232 h 5769912"/>
                  <a:gd name="connsiteX87" fmla="*/ 4595050 w 9588461"/>
                  <a:gd name="connsiteY87" fmla="*/ 3684135 h 5769912"/>
                  <a:gd name="connsiteX88" fmla="*/ 4703577 w 9588461"/>
                  <a:gd name="connsiteY88" fmla="*/ 3767306 h 5769912"/>
                  <a:gd name="connsiteX89" fmla="*/ 4802099 w 9588461"/>
                  <a:gd name="connsiteY89" fmla="*/ 3586500 h 5769912"/>
                  <a:gd name="connsiteX90" fmla="*/ 4828268 w 9588461"/>
                  <a:gd name="connsiteY90" fmla="*/ 3217656 h 5769912"/>
                  <a:gd name="connsiteX91" fmla="*/ 4839814 w 9588461"/>
                  <a:gd name="connsiteY91" fmla="*/ 3058547 h 5769912"/>
                  <a:gd name="connsiteX92" fmla="*/ 4855208 w 9588461"/>
                  <a:gd name="connsiteY92" fmla="*/ 2852428 h 5769912"/>
                  <a:gd name="connsiteX93" fmla="*/ 4871371 w 9588461"/>
                  <a:gd name="connsiteY93" fmla="*/ 2617380 h 5769912"/>
                  <a:gd name="connsiteX94" fmla="*/ 4886765 w 9588461"/>
                  <a:gd name="connsiteY94" fmla="*/ 2445253 h 5769912"/>
                  <a:gd name="connsiteX95" fmla="*/ 4894462 w 9588461"/>
                  <a:gd name="connsiteY95" fmla="*/ 2346171 h 5769912"/>
                  <a:gd name="connsiteX96" fmla="*/ 4902159 w 9588461"/>
                  <a:gd name="connsiteY96" fmla="*/ 2229009 h 5769912"/>
                  <a:gd name="connsiteX97" fmla="*/ 4918323 w 9588461"/>
                  <a:gd name="connsiteY97" fmla="*/ 2060498 h 5769912"/>
                  <a:gd name="connsiteX98" fmla="*/ 4933717 w 9588461"/>
                  <a:gd name="connsiteY98" fmla="*/ 1850763 h 5769912"/>
                  <a:gd name="connsiteX99" fmla="*/ 4947572 w 9588461"/>
                  <a:gd name="connsiteY99" fmla="*/ 1655493 h 5769912"/>
                  <a:gd name="connsiteX100" fmla="*/ 4976820 w 9588461"/>
                  <a:gd name="connsiteY100" fmla="*/ 1290265 h 5769912"/>
                  <a:gd name="connsiteX101" fmla="*/ 4988366 w 9588461"/>
                  <a:gd name="connsiteY101" fmla="*/ 1322810 h 5769912"/>
                  <a:gd name="connsiteX102" fmla="*/ 5014535 w 9588461"/>
                  <a:gd name="connsiteY102" fmla="*/ 1641028 h 5769912"/>
                  <a:gd name="connsiteX103" fmla="*/ 5044554 w 9588461"/>
                  <a:gd name="connsiteY103" fmla="*/ 1991792 h 5769912"/>
                  <a:gd name="connsiteX104" fmla="*/ 5056099 w 9588461"/>
                  <a:gd name="connsiteY104" fmla="*/ 2158133 h 5769912"/>
                  <a:gd name="connsiteX105" fmla="*/ 5063796 w 9588461"/>
                  <a:gd name="connsiteY105" fmla="*/ 2263001 h 5769912"/>
                  <a:gd name="connsiteX106" fmla="*/ 5079190 w 9588461"/>
                  <a:gd name="connsiteY106" fmla="*/ 2436574 h 5769912"/>
                  <a:gd name="connsiteX107" fmla="*/ 5094584 w 9588461"/>
                  <a:gd name="connsiteY107" fmla="*/ 2617380 h 5769912"/>
                  <a:gd name="connsiteX108" fmla="*/ 5109978 w 9588461"/>
                  <a:gd name="connsiteY108" fmla="*/ 2809035 h 5769912"/>
                  <a:gd name="connsiteX109" fmla="*/ 5148463 w 9588461"/>
                  <a:gd name="connsiteY109" fmla="*/ 3297211 h 5769912"/>
                  <a:gd name="connsiteX110" fmla="*/ 5171554 w 9588461"/>
                  <a:gd name="connsiteY110" fmla="*/ 3590116 h 5769912"/>
                  <a:gd name="connsiteX111" fmla="*/ 5183099 w 9588461"/>
                  <a:gd name="connsiteY111" fmla="*/ 3740547 h 5769912"/>
                  <a:gd name="connsiteX112" fmla="*/ 5217736 w 9588461"/>
                  <a:gd name="connsiteY112" fmla="*/ 4136150 h 5769912"/>
                  <a:gd name="connsiteX113" fmla="*/ 5248523 w 9588461"/>
                  <a:gd name="connsiteY113" fmla="*/ 4519459 h 5769912"/>
                  <a:gd name="connsiteX114" fmla="*/ 5279311 w 9588461"/>
                  <a:gd name="connsiteY114" fmla="*/ 4884687 h 5769912"/>
                  <a:gd name="connsiteX115" fmla="*/ 5290087 w 9588461"/>
                  <a:gd name="connsiteY115" fmla="*/ 5036564 h 5769912"/>
                  <a:gd name="connsiteX116" fmla="*/ 5306251 w 9588461"/>
                  <a:gd name="connsiteY116" fmla="*/ 5239066 h 5769912"/>
                  <a:gd name="connsiteX117" fmla="*/ 5325493 w 9588461"/>
                  <a:gd name="connsiteY117" fmla="*/ 5445185 h 5769912"/>
                  <a:gd name="connsiteX118" fmla="*/ 5333190 w 9588461"/>
                  <a:gd name="connsiteY118" fmla="*/ 5568133 h 5769912"/>
                  <a:gd name="connsiteX119" fmla="*/ 5369366 w 9588461"/>
                  <a:gd name="connsiteY119" fmla="*/ 5728689 h 5769912"/>
                  <a:gd name="connsiteX120" fmla="*/ 5410930 w 9588461"/>
                  <a:gd name="connsiteY120" fmla="*/ 5756894 h 5769912"/>
                  <a:gd name="connsiteX121" fmla="*/ 5439409 w 9588461"/>
                  <a:gd name="connsiteY121" fmla="*/ 5769912 h 5769912"/>
                  <a:gd name="connsiteX122" fmla="*/ 5470196 w 9588461"/>
                  <a:gd name="connsiteY122" fmla="*/ 5748939 h 5769912"/>
                  <a:gd name="connsiteX123" fmla="*/ 5510221 w 9588461"/>
                  <a:gd name="connsiteY123" fmla="*/ 5712778 h 5769912"/>
                  <a:gd name="connsiteX124" fmla="*/ 5544857 w 9588461"/>
                  <a:gd name="connsiteY124" fmla="*/ 5445185 h 5769912"/>
                  <a:gd name="connsiteX125" fmla="*/ 5567948 w 9588461"/>
                  <a:gd name="connsiteY125" fmla="*/ 5210137 h 5769912"/>
                  <a:gd name="connsiteX126" fmla="*/ 5591039 w 9588461"/>
                  <a:gd name="connsiteY126" fmla="*/ 4982322 h 5769912"/>
                  <a:gd name="connsiteX127" fmla="*/ 5606433 w 9588461"/>
                  <a:gd name="connsiteY127" fmla="*/ 4823213 h 5769912"/>
                  <a:gd name="connsiteX128" fmla="*/ 5663391 w 9588461"/>
                  <a:gd name="connsiteY128" fmla="*/ 4269946 h 5769912"/>
                  <a:gd name="connsiteX129" fmla="*/ 5686482 w 9588461"/>
                  <a:gd name="connsiteY129" fmla="*/ 4038515 h 5769912"/>
                  <a:gd name="connsiteX130" fmla="*/ 5717270 w 9588461"/>
                  <a:gd name="connsiteY130" fmla="*/ 3731145 h 5769912"/>
                  <a:gd name="connsiteX131" fmla="*/ 5730354 w 9588461"/>
                  <a:gd name="connsiteY131" fmla="*/ 3591563 h 5769912"/>
                  <a:gd name="connsiteX132" fmla="*/ 5735742 w 9588461"/>
                  <a:gd name="connsiteY132" fmla="*/ 3543107 h 5769912"/>
                  <a:gd name="connsiteX133" fmla="*/ 5794239 w 9588461"/>
                  <a:gd name="connsiteY133" fmla="*/ 3543107 h 5769912"/>
                  <a:gd name="connsiteX134" fmla="*/ 6072100 w 9588461"/>
                  <a:gd name="connsiteY134" fmla="*/ 3551062 h 5769912"/>
                  <a:gd name="connsiteX135" fmla="*/ 6319173 w 9588461"/>
                  <a:gd name="connsiteY135" fmla="*/ 3547446 h 5769912"/>
                  <a:gd name="connsiteX136" fmla="*/ 6430780 w 9588461"/>
                  <a:gd name="connsiteY136" fmla="*/ 3447641 h 5769912"/>
                  <a:gd name="connsiteX137" fmla="*/ 6589337 w 9588461"/>
                  <a:gd name="connsiteY137" fmla="*/ 3279130 h 5769912"/>
                  <a:gd name="connsiteX138" fmla="*/ 6642446 w 9588461"/>
                  <a:gd name="connsiteY138" fmla="*/ 3221272 h 5769912"/>
                  <a:gd name="connsiteX139" fmla="*/ 6699404 w 9588461"/>
                  <a:gd name="connsiteY139" fmla="*/ 3159798 h 5769912"/>
                  <a:gd name="connsiteX140" fmla="*/ 6817938 w 9588461"/>
                  <a:gd name="connsiteY140" fmla="*/ 3034680 h 5769912"/>
                  <a:gd name="connsiteX141" fmla="*/ 6897986 w 9588461"/>
                  <a:gd name="connsiteY141" fmla="*/ 2949340 h 5769912"/>
                  <a:gd name="connsiteX142" fmla="*/ 6914150 w 9588461"/>
                  <a:gd name="connsiteY142" fmla="*/ 2963804 h 5769912"/>
                  <a:gd name="connsiteX143" fmla="*/ 6964950 w 9588461"/>
                  <a:gd name="connsiteY143" fmla="*/ 3022386 h 5769912"/>
                  <a:gd name="connsiteX144" fmla="*/ 7266672 w 9588461"/>
                  <a:gd name="connsiteY144" fmla="*/ 3376765 h 5769912"/>
                  <a:gd name="connsiteX145" fmla="*/ 7309775 w 9588461"/>
                  <a:gd name="connsiteY145" fmla="*/ 3427391 h 5769912"/>
                  <a:gd name="connsiteX146" fmla="*/ 7359805 w 9588461"/>
                  <a:gd name="connsiteY146" fmla="*/ 3478016 h 5769912"/>
                  <a:gd name="connsiteX147" fmla="*/ 7384435 w 9588461"/>
                  <a:gd name="connsiteY147" fmla="*/ 3496097 h 5769912"/>
                  <a:gd name="connsiteX148" fmla="*/ 8277285 w 9588461"/>
                  <a:gd name="connsiteY148" fmla="*/ 3502606 h 5769912"/>
                  <a:gd name="connsiteX149" fmla="*/ 9177062 w 9588461"/>
                  <a:gd name="connsiteY149" fmla="*/ 3519240 h 5769912"/>
                  <a:gd name="connsiteX150" fmla="*/ 9266347 w 9588461"/>
                  <a:gd name="connsiteY150" fmla="*/ 3600964 h 5769912"/>
                  <a:gd name="connsiteX151" fmla="*/ 9493408 w 9588461"/>
                  <a:gd name="connsiteY151" fmla="*/ 3580714 h 5769912"/>
                  <a:gd name="connsiteX152" fmla="*/ 9560371 w 9588461"/>
                  <a:gd name="connsiteY152" fmla="*/ 3499713 h 5769912"/>
                  <a:gd name="connsiteX153" fmla="*/ 9581153 w 9588461"/>
                  <a:gd name="connsiteY153" fmla="*/ 3393399 h 5769912"/>
                  <a:gd name="connsiteX154" fmla="*/ 9464159 w 9588461"/>
                  <a:gd name="connsiteY154" fmla="*/ 3248031 h 5769912"/>
                  <a:gd name="connsiteX155" fmla="*/ 9371026 w 9588461"/>
                  <a:gd name="connsiteY155" fmla="*/ 3228504 h 5769912"/>
                  <a:gd name="connsiteX156" fmla="*/ 9172443 w 9588461"/>
                  <a:gd name="connsiteY156" fmla="*/ 3332648 h 5769912"/>
                  <a:gd name="connsiteX157" fmla="*/ 8466630 w 9588461"/>
                  <a:gd name="connsiteY157" fmla="*/ 3337711 h 5769912"/>
                  <a:gd name="connsiteX158" fmla="*/ 7440623 w 9588461"/>
                  <a:gd name="connsiteY158" fmla="*/ 3315291 h 5769912"/>
                  <a:gd name="connsiteX159" fmla="*/ 7424460 w 9588461"/>
                  <a:gd name="connsiteY159" fmla="*/ 3295764 h 5769912"/>
                  <a:gd name="connsiteX160" fmla="*/ 7211253 w 9588461"/>
                  <a:gd name="connsiteY160" fmla="*/ 3046252 h 5769912"/>
                  <a:gd name="connsiteX161" fmla="*/ 6971877 w 9588461"/>
                  <a:gd name="connsiteY161" fmla="*/ 2767088 h 5769912"/>
                  <a:gd name="connsiteX162" fmla="*/ 6907992 w 9588461"/>
                  <a:gd name="connsiteY162" fmla="*/ 2738159 h 5769912"/>
                  <a:gd name="connsiteX163" fmla="*/ 6587798 w 9588461"/>
                  <a:gd name="connsiteY163" fmla="*/ 3029618 h 5769912"/>
                  <a:gd name="connsiteX164" fmla="*/ 6329179 w 9588461"/>
                  <a:gd name="connsiteY164" fmla="*/ 3307336 h 5769912"/>
                  <a:gd name="connsiteX165" fmla="*/ 6261446 w 9588461"/>
                  <a:gd name="connsiteY165" fmla="*/ 3376042 h 5769912"/>
                  <a:gd name="connsiteX166" fmla="*/ 6241434 w 9588461"/>
                  <a:gd name="connsiteY166" fmla="*/ 3393399 h 5769912"/>
                  <a:gd name="connsiteX167" fmla="*/ 6074409 w 9588461"/>
                  <a:gd name="connsiteY167" fmla="*/ 3384721 h 5769912"/>
                  <a:gd name="connsiteX168" fmla="*/ 5766530 w 9588461"/>
                  <a:gd name="connsiteY168" fmla="*/ 3374595 h 5769912"/>
                  <a:gd name="connsiteX169" fmla="*/ 5606433 w 9588461"/>
                  <a:gd name="connsiteY169" fmla="*/ 3391230 h 5769912"/>
                  <a:gd name="connsiteX170" fmla="*/ 5575645 w 9588461"/>
                  <a:gd name="connsiteY170" fmla="*/ 3427391 h 5769912"/>
                  <a:gd name="connsiteX171" fmla="*/ 5541009 w 9588461"/>
                  <a:gd name="connsiteY171" fmla="*/ 3691367 h 5769912"/>
                  <a:gd name="connsiteX172" fmla="*/ 5524845 w 9588461"/>
                  <a:gd name="connsiteY172" fmla="*/ 3843244 h 5769912"/>
                  <a:gd name="connsiteX173" fmla="*/ 5509451 w 9588461"/>
                  <a:gd name="connsiteY173" fmla="*/ 3980657 h 5769912"/>
                  <a:gd name="connsiteX174" fmla="*/ 5494827 w 9588461"/>
                  <a:gd name="connsiteY174" fmla="*/ 4139766 h 5769912"/>
                  <a:gd name="connsiteX175" fmla="*/ 5460960 w 9588461"/>
                  <a:gd name="connsiteY175" fmla="*/ 4485467 h 5769912"/>
                  <a:gd name="connsiteX176" fmla="*/ 5446336 w 9588461"/>
                  <a:gd name="connsiteY176" fmla="*/ 4610585 h 5769912"/>
                  <a:gd name="connsiteX177" fmla="*/ 5422475 w 9588461"/>
                  <a:gd name="connsiteY177" fmla="*/ 4465217 h 5769912"/>
                  <a:gd name="connsiteX178" fmla="*/ 5406312 w 9588461"/>
                  <a:gd name="connsiteY178" fmla="*/ 4248250 h 5769912"/>
                  <a:gd name="connsiteX179" fmla="*/ 5387069 w 9588461"/>
                  <a:gd name="connsiteY179" fmla="*/ 4016818 h 5769912"/>
                  <a:gd name="connsiteX180" fmla="*/ 5372445 w 9588461"/>
                  <a:gd name="connsiteY180" fmla="*/ 3836012 h 5769912"/>
                  <a:gd name="connsiteX181" fmla="*/ 5332421 w 9588461"/>
                  <a:gd name="connsiteY181" fmla="*/ 3344220 h 5769912"/>
                  <a:gd name="connsiteX182" fmla="*/ 5321645 w 9588461"/>
                  <a:gd name="connsiteY182" fmla="*/ 3210424 h 5769912"/>
                  <a:gd name="connsiteX183" fmla="*/ 5306251 w 9588461"/>
                  <a:gd name="connsiteY183" fmla="*/ 3007921 h 5769912"/>
                  <a:gd name="connsiteX184" fmla="*/ 5286239 w 9588461"/>
                  <a:gd name="connsiteY184" fmla="*/ 2792400 h 5769912"/>
                  <a:gd name="connsiteX185" fmla="*/ 5279311 w 9588461"/>
                  <a:gd name="connsiteY185" fmla="*/ 2682470 h 5769912"/>
                  <a:gd name="connsiteX186" fmla="*/ 5272384 w 9588461"/>
                  <a:gd name="connsiteY186" fmla="*/ 2590621 h 5769912"/>
                  <a:gd name="connsiteX187" fmla="*/ 5256220 w 9588461"/>
                  <a:gd name="connsiteY187" fmla="*/ 2422110 h 5769912"/>
                  <a:gd name="connsiteX188" fmla="*/ 5240826 w 9588461"/>
                  <a:gd name="connsiteY188" fmla="*/ 2230456 h 5769912"/>
                  <a:gd name="connsiteX189" fmla="*/ 5225433 w 9588461"/>
                  <a:gd name="connsiteY189" fmla="*/ 2060498 h 5769912"/>
                  <a:gd name="connsiteX190" fmla="*/ 5190796 w 9588461"/>
                  <a:gd name="connsiteY190" fmla="*/ 1615715 h 5769912"/>
                  <a:gd name="connsiteX191" fmla="*/ 5170784 w 9588461"/>
                  <a:gd name="connsiteY191" fmla="*/ 1373436 h 5769912"/>
                  <a:gd name="connsiteX192" fmla="*/ 5156160 w 9588461"/>
                  <a:gd name="connsiteY192" fmla="*/ 1167317 h 5769912"/>
                  <a:gd name="connsiteX193" fmla="*/ 5137687 w 9588461"/>
                  <a:gd name="connsiteY193" fmla="*/ 939501 h 5769912"/>
                  <a:gd name="connsiteX194" fmla="*/ 5121523 w 9588461"/>
                  <a:gd name="connsiteY194" fmla="*/ 765928 h 5769912"/>
                  <a:gd name="connsiteX195" fmla="*/ 5102281 w 9588461"/>
                  <a:gd name="connsiteY195" fmla="*/ 505567 h 5769912"/>
                  <a:gd name="connsiteX196" fmla="*/ 5086887 w 9588461"/>
                  <a:gd name="connsiteY196" fmla="*/ 328377 h 5769912"/>
                  <a:gd name="connsiteX197" fmla="*/ 5075341 w 9588461"/>
                  <a:gd name="connsiteY197" fmla="*/ 187349 h 5769912"/>
                  <a:gd name="connsiteX198" fmla="*/ 5027620 w 9588461"/>
                  <a:gd name="connsiteY198" fmla="*/ 21007 h 5769912"/>
                  <a:gd name="connsiteX199" fmla="*/ 4938335 w 9588461"/>
                  <a:gd name="connsiteY199" fmla="*/ 13052 h 5769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9588461" h="5769912">
                    <a:moveTo>
                      <a:pt x="4938335" y="13052"/>
                    </a:moveTo>
                    <a:cubicBezTo>
                      <a:pt x="4900620" y="36195"/>
                      <a:pt x="4893693" y="52829"/>
                      <a:pt x="4885996" y="138893"/>
                    </a:cubicBezTo>
                    <a:cubicBezTo>
                      <a:pt x="4882147" y="183733"/>
                      <a:pt x="4875220" y="255332"/>
                      <a:pt x="4871371" y="299448"/>
                    </a:cubicBezTo>
                    <a:cubicBezTo>
                      <a:pt x="4866753" y="342842"/>
                      <a:pt x="4860596" y="426736"/>
                      <a:pt x="4858287" y="486040"/>
                    </a:cubicBezTo>
                    <a:cubicBezTo>
                      <a:pt x="4855978" y="544621"/>
                      <a:pt x="4850590" y="594524"/>
                      <a:pt x="4846741" y="596693"/>
                    </a:cubicBezTo>
                    <a:cubicBezTo>
                      <a:pt x="4843662" y="598863"/>
                      <a:pt x="4840584" y="629962"/>
                      <a:pt x="4840584" y="665400"/>
                    </a:cubicBezTo>
                    <a:cubicBezTo>
                      <a:pt x="4840584" y="726874"/>
                      <a:pt x="4836735" y="779669"/>
                      <a:pt x="4817493" y="997359"/>
                    </a:cubicBezTo>
                    <a:cubicBezTo>
                      <a:pt x="4812874" y="1047262"/>
                      <a:pt x="4805177" y="1136218"/>
                      <a:pt x="4801329" y="1196246"/>
                    </a:cubicBezTo>
                    <a:cubicBezTo>
                      <a:pt x="4796711" y="1255550"/>
                      <a:pt x="4792093" y="1322810"/>
                      <a:pt x="4790553" y="1344507"/>
                    </a:cubicBezTo>
                    <a:cubicBezTo>
                      <a:pt x="4788244" y="1366203"/>
                      <a:pt x="4783626" y="1442865"/>
                      <a:pt x="4779008" y="1514464"/>
                    </a:cubicBezTo>
                    <a:cubicBezTo>
                      <a:pt x="4774390" y="1586063"/>
                      <a:pt x="4767462" y="1677189"/>
                      <a:pt x="4762844" y="1716967"/>
                    </a:cubicBezTo>
                    <a:cubicBezTo>
                      <a:pt x="4758996" y="1756744"/>
                      <a:pt x="4748989" y="1893433"/>
                      <a:pt x="4740523" y="2020721"/>
                    </a:cubicBezTo>
                    <a:cubicBezTo>
                      <a:pt x="4732056" y="2148008"/>
                      <a:pt x="4719741" y="2310733"/>
                      <a:pt x="4713583" y="2382333"/>
                    </a:cubicBezTo>
                    <a:cubicBezTo>
                      <a:pt x="4707426" y="2453932"/>
                      <a:pt x="4698959" y="2563139"/>
                      <a:pt x="4694341" y="2624613"/>
                    </a:cubicBezTo>
                    <a:cubicBezTo>
                      <a:pt x="4689723" y="2686087"/>
                      <a:pt x="4682795" y="2782275"/>
                      <a:pt x="4678177" y="2837964"/>
                    </a:cubicBezTo>
                    <a:cubicBezTo>
                      <a:pt x="4674329" y="2893652"/>
                      <a:pt x="4667402" y="2983331"/>
                      <a:pt x="4663553" y="3036850"/>
                    </a:cubicBezTo>
                    <a:cubicBezTo>
                      <a:pt x="4658935" y="3090369"/>
                      <a:pt x="4652777" y="3168477"/>
                      <a:pt x="4648159" y="3210424"/>
                    </a:cubicBezTo>
                    <a:cubicBezTo>
                      <a:pt x="4644311" y="3252371"/>
                      <a:pt x="4638923" y="3314568"/>
                      <a:pt x="4636614" y="3349283"/>
                    </a:cubicBezTo>
                    <a:lnTo>
                      <a:pt x="4631226" y="3412203"/>
                    </a:lnTo>
                    <a:lnTo>
                      <a:pt x="4610444" y="3397739"/>
                    </a:lnTo>
                    <a:cubicBezTo>
                      <a:pt x="4595820" y="3387613"/>
                      <a:pt x="4554256" y="3377488"/>
                      <a:pt x="4470359" y="3364470"/>
                    </a:cubicBezTo>
                    <a:lnTo>
                      <a:pt x="4351056" y="3345667"/>
                    </a:lnTo>
                    <a:lnTo>
                      <a:pt x="4337201" y="3316014"/>
                    </a:lnTo>
                    <a:cubicBezTo>
                      <a:pt x="4329504" y="3299380"/>
                      <a:pt x="4302565" y="3239353"/>
                      <a:pt x="4277165" y="3181495"/>
                    </a:cubicBezTo>
                    <a:cubicBezTo>
                      <a:pt x="4251765" y="3123637"/>
                      <a:pt x="4226365" y="3066502"/>
                      <a:pt x="4220977" y="3054931"/>
                    </a:cubicBezTo>
                    <a:cubicBezTo>
                      <a:pt x="4215589" y="3042636"/>
                      <a:pt x="4197886" y="3003582"/>
                      <a:pt x="4182492" y="2968144"/>
                    </a:cubicBezTo>
                    <a:cubicBezTo>
                      <a:pt x="4167098" y="2931983"/>
                      <a:pt x="4148625" y="2890036"/>
                      <a:pt x="4140928" y="2874125"/>
                    </a:cubicBezTo>
                    <a:cubicBezTo>
                      <a:pt x="4133231" y="2858214"/>
                      <a:pt x="4124764" y="2837964"/>
                      <a:pt x="4121686" y="2829285"/>
                    </a:cubicBezTo>
                    <a:cubicBezTo>
                      <a:pt x="4114758" y="2809758"/>
                      <a:pt x="4076273" y="2777936"/>
                      <a:pt x="4050873" y="2772150"/>
                    </a:cubicBezTo>
                    <a:cubicBezTo>
                      <a:pt x="4004691" y="2761302"/>
                      <a:pt x="3957740" y="2801079"/>
                      <a:pt x="3933879" y="2871955"/>
                    </a:cubicBezTo>
                    <a:cubicBezTo>
                      <a:pt x="3920794" y="2911009"/>
                      <a:pt x="3881540" y="3015877"/>
                      <a:pt x="3804570" y="3221272"/>
                    </a:cubicBezTo>
                    <a:cubicBezTo>
                      <a:pt x="3793794" y="3248755"/>
                      <a:pt x="3778400" y="3292148"/>
                      <a:pt x="3769164" y="3317461"/>
                    </a:cubicBezTo>
                    <a:cubicBezTo>
                      <a:pt x="3760697" y="3342774"/>
                      <a:pt x="3749152" y="3365194"/>
                      <a:pt x="3744534" y="3366640"/>
                    </a:cubicBezTo>
                    <a:cubicBezTo>
                      <a:pt x="3739915" y="3368086"/>
                      <a:pt x="3672182" y="3366640"/>
                      <a:pt x="3595212" y="3363024"/>
                    </a:cubicBezTo>
                    <a:cubicBezTo>
                      <a:pt x="3383545" y="3352899"/>
                      <a:pt x="3379697" y="3355792"/>
                      <a:pt x="3332745" y="3513454"/>
                    </a:cubicBezTo>
                    <a:cubicBezTo>
                      <a:pt x="3328127" y="3528642"/>
                      <a:pt x="3323509" y="3522133"/>
                      <a:pt x="3300418" y="3467891"/>
                    </a:cubicBezTo>
                    <a:cubicBezTo>
                      <a:pt x="3285794" y="3432453"/>
                      <a:pt x="3263472" y="3391953"/>
                      <a:pt x="3250387" y="3377488"/>
                    </a:cubicBezTo>
                    <a:lnTo>
                      <a:pt x="3225757" y="3351452"/>
                    </a:lnTo>
                    <a:lnTo>
                      <a:pt x="3041799" y="3353622"/>
                    </a:lnTo>
                    <a:cubicBezTo>
                      <a:pt x="2837829" y="3356515"/>
                      <a:pt x="2869387" y="3361577"/>
                      <a:pt x="2735459" y="3304443"/>
                    </a:cubicBezTo>
                    <a:cubicBezTo>
                      <a:pt x="2714678" y="3295764"/>
                      <a:pt x="2686199" y="3284192"/>
                      <a:pt x="2673114" y="3278407"/>
                    </a:cubicBezTo>
                    <a:cubicBezTo>
                      <a:pt x="2660799" y="3273344"/>
                      <a:pt x="2626162" y="3258880"/>
                      <a:pt x="2596914" y="3246585"/>
                    </a:cubicBezTo>
                    <a:cubicBezTo>
                      <a:pt x="2567665" y="3234290"/>
                      <a:pt x="2531490" y="3219102"/>
                      <a:pt x="2516865" y="3212593"/>
                    </a:cubicBezTo>
                    <a:cubicBezTo>
                      <a:pt x="2501471" y="3206808"/>
                      <a:pt x="2462986" y="3189450"/>
                      <a:pt x="2431429" y="3174986"/>
                    </a:cubicBezTo>
                    <a:cubicBezTo>
                      <a:pt x="2352150" y="3138825"/>
                      <a:pt x="2309817" y="3139548"/>
                      <a:pt x="2235156" y="3177155"/>
                    </a:cubicBezTo>
                    <a:cubicBezTo>
                      <a:pt x="2157416" y="3216933"/>
                      <a:pt x="2051968" y="3269005"/>
                      <a:pt x="1916501" y="3334095"/>
                    </a:cubicBezTo>
                    <a:lnTo>
                      <a:pt x="1797967" y="3391230"/>
                    </a:lnTo>
                    <a:lnTo>
                      <a:pt x="1408500" y="3390506"/>
                    </a:lnTo>
                    <a:cubicBezTo>
                      <a:pt x="1194524" y="3389783"/>
                      <a:pt x="882027" y="3387613"/>
                      <a:pt x="713463" y="3384721"/>
                    </a:cubicBezTo>
                    <a:lnTo>
                      <a:pt x="408662" y="3380381"/>
                    </a:lnTo>
                    <a:lnTo>
                      <a:pt x="376335" y="3345667"/>
                    </a:lnTo>
                    <a:cubicBezTo>
                      <a:pt x="336311" y="3302996"/>
                      <a:pt x="293977" y="3282023"/>
                      <a:pt x="237789" y="3277683"/>
                    </a:cubicBezTo>
                    <a:cubicBezTo>
                      <a:pt x="159280" y="3270451"/>
                      <a:pt x="86929" y="3300103"/>
                      <a:pt x="44595" y="3355792"/>
                    </a:cubicBezTo>
                    <a:cubicBezTo>
                      <a:pt x="9189" y="3402801"/>
                      <a:pt x="-10823" y="3481633"/>
                      <a:pt x="6110" y="3512731"/>
                    </a:cubicBezTo>
                    <a:cubicBezTo>
                      <a:pt x="9959" y="3519240"/>
                      <a:pt x="17656" y="3534428"/>
                      <a:pt x="23044" y="3546723"/>
                    </a:cubicBezTo>
                    <a:cubicBezTo>
                      <a:pt x="41516" y="3585777"/>
                      <a:pt x="81541" y="3626277"/>
                      <a:pt x="119256" y="3644358"/>
                    </a:cubicBezTo>
                    <a:cubicBezTo>
                      <a:pt x="170826" y="3669671"/>
                      <a:pt x="265499" y="3669671"/>
                      <a:pt x="310911" y="3645081"/>
                    </a:cubicBezTo>
                    <a:cubicBezTo>
                      <a:pt x="352474" y="3622661"/>
                      <a:pt x="367099" y="3609643"/>
                      <a:pt x="389420" y="3576375"/>
                    </a:cubicBezTo>
                    <a:lnTo>
                      <a:pt x="408662" y="3548892"/>
                    </a:lnTo>
                    <a:lnTo>
                      <a:pt x="1126021" y="3553955"/>
                    </a:lnTo>
                    <a:lnTo>
                      <a:pt x="1843379" y="3559741"/>
                    </a:lnTo>
                    <a:lnTo>
                      <a:pt x="1924198" y="3519963"/>
                    </a:lnTo>
                    <a:cubicBezTo>
                      <a:pt x="2018871" y="3472231"/>
                      <a:pt x="2133556" y="3415819"/>
                      <a:pt x="2249780" y="3359408"/>
                    </a:cubicBezTo>
                    <a:lnTo>
                      <a:pt x="2333677" y="3318184"/>
                    </a:lnTo>
                    <a:lnTo>
                      <a:pt x="2432198" y="3358685"/>
                    </a:lnTo>
                    <a:cubicBezTo>
                      <a:pt x="2486847" y="3381104"/>
                      <a:pt x="2573053" y="3417989"/>
                      <a:pt x="2625393" y="3441132"/>
                    </a:cubicBezTo>
                    <a:cubicBezTo>
                      <a:pt x="2677732" y="3464275"/>
                      <a:pt x="2746235" y="3493927"/>
                      <a:pt x="2777793" y="3506945"/>
                    </a:cubicBezTo>
                    <a:lnTo>
                      <a:pt x="2835520" y="3530812"/>
                    </a:lnTo>
                    <a:lnTo>
                      <a:pt x="2982533" y="3525749"/>
                    </a:lnTo>
                    <a:lnTo>
                      <a:pt x="3130315" y="3520687"/>
                    </a:lnTo>
                    <a:lnTo>
                      <a:pt x="3166490" y="3602411"/>
                    </a:lnTo>
                    <a:cubicBezTo>
                      <a:pt x="3186502" y="3647251"/>
                      <a:pt x="3208824" y="3697153"/>
                      <a:pt x="3216521" y="3713064"/>
                    </a:cubicBezTo>
                    <a:cubicBezTo>
                      <a:pt x="3223448" y="3728975"/>
                      <a:pt x="3237303" y="3760074"/>
                      <a:pt x="3247309" y="3781770"/>
                    </a:cubicBezTo>
                    <a:cubicBezTo>
                      <a:pt x="3285794" y="3871450"/>
                      <a:pt x="3321969" y="3899656"/>
                      <a:pt x="3378157" y="3883745"/>
                    </a:cubicBezTo>
                    <a:cubicBezTo>
                      <a:pt x="3430497" y="3869280"/>
                      <a:pt x="3448969" y="3837459"/>
                      <a:pt x="3471291" y="3723912"/>
                    </a:cubicBezTo>
                    <a:cubicBezTo>
                      <a:pt x="3483606" y="3660992"/>
                      <a:pt x="3493612" y="3611090"/>
                      <a:pt x="3503618" y="3572036"/>
                    </a:cubicBezTo>
                    <a:cubicBezTo>
                      <a:pt x="3512854" y="3533705"/>
                      <a:pt x="3514394" y="3532258"/>
                      <a:pt x="3539794" y="3529365"/>
                    </a:cubicBezTo>
                    <a:cubicBezTo>
                      <a:pt x="3554418" y="3527919"/>
                      <a:pt x="3619073" y="3530812"/>
                      <a:pt x="3682188" y="3535874"/>
                    </a:cubicBezTo>
                    <a:cubicBezTo>
                      <a:pt x="3793024" y="3543830"/>
                      <a:pt x="3799182" y="3543830"/>
                      <a:pt x="3833818" y="3530089"/>
                    </a:cubicBezTo>
                    <a:cubicBezTo>
                      <a:pt x="3881540" y="3510561"/>
                      <a:pt x="3897703" y="3484525"/>
                      <a:pt x="3943116" y="3358685"/>
                    </a:cubicBezTo>
                    <a:cubicBezTo>
                      <a:pt x="3963128" y="3302996"/>
                      <a:pt x="3981600" y="3252371"/>
                      <a:pt x="3983910" y="3246585"/>
                    </a:cubicBezTo>
                    <a:cubicBezTo>
                      <a:pt x="3986988" y="3240799"/>
                      <a:pt x="3999304" y="3205361"/>
                      <a:pt x="4013158" y="3168477"/>
                    </a:cubicBezTo>
                    <a:cubicBezTo>
                      <a:pt x="4026243" y="3131592"/>
                      <a:pt x="4040098" y="3101217"/>
                      <a:pt x="4043946" y="3101217"/>
                    </a:cubicBezTo>
                    <a:cubicBezTo>
                      <a:pt x="4049334" y="3101217"/>
                      <a:pt x="4077043" y="3160521"/>
                      <a:pt x="4156322" y="3344220"/>
                    </a:cubicBezTo>
                    <a:cubicBezTo>
                      <a:pt x="4200965" y="3446195"/>
                      <a:pt x="4202504" y="3449087"/>
                      <a:pt x="4233292" y="3478740"/>
                    </a:cubicBezTo>
                    <a:cubicBezTo>
                      <a:pt x="4257922" y="3501883"/>
                      <a:pt x="4268698" y="3506222"/>
                      <a:pt x="4321807" y="3514178"/>
                    </a:cubicBezTo>
                    <a:cubicBezTo>
                      <a:pt x="4495759" y="3540214"/>
                      <a:pt x="4507304" y="3542383"/>
                      <a:pt x="4515771" y="3553232"/>
                    </a:cubicBezTo>
                    <a:cubicBezTo>
                      <a:pt x="4523468" y="3561910"/>
                      <a:pt x="4545789" y="3599518"/>
                      <a:pt x="4595050" y="3684135"/>
                    </a:cubicBezTo>
                    <a:cubicBezTo>
                      <a:pt x="4631226" y="3746332"/>
                      <a:pt x="4658165" y="3767306"/>
                      <a:pt x="4703577" y="3767306"/>
                    </a:cubicBezTo>
                    <a:cubicBezTo>
                      <a:pt x="4775159" y="3767306"/>
                      <a:pt x="4793632" y="3733314"/>
                      <a:pt x="4802099" y="3586500"/>
                    </a:cubicBezTo>
                    <a:cubicBezTo>
                      <a:pt x="4807487" y="3493927"/>
                      <a:pt x="4816723" y="3363747"/>
                      <a:pt x="4828268" y="3217656"/>
                    </a:cubicBezTo>
                    <a:cubicBezTo>
                      <a:pt x="4830577" y="3191620"/>
                      <a:pt x="4835965" y="3120021"/>
                      <a:pt x="4839814" y="3058547"/>
                    </a:cubicBezTo>
                    <a:cubicBezTo>
                      <a:pt x="4844432" y="2997073"/>
                      <a:pt x="4851359" y="2903777"/>
                      <a:pt x="4855208" y="2852428"/>
                    </a:cubicBezTo>
                    <a:cubicBezTo>
                      <a:pt x="4859056" y="2800356"/>
                      <a:pt x="4866753" y="2694765"/>
                      <a:pt x="4871371" y="2617380"/>
                    </a:cubicBezTo>
                    <a:cubicBezTo>
                      <a:pt x="4875990" y="2539995"/>
                      <a:pt x="4882917" y="2462610"/>
                      <a:pt x="4886765" y="2445253"/>
                    </a:cubicBezTo>
                    <a:cubicBezTo>
                      <a:pt x="4891384" y="2428619"/>
                      <a:pt x="4894462" y="2383779"/>
                      <a:pt x="4894462" y="2346171"/>
                    </a:cubicBezTo>
                    <a:cubicBezTo>
                      <a:pt x="4894462" y="2308564"/>
                      <a:pt x="4897541" y="2255768"/>
                      <a:pt x="4902159" y="2229009"/>
                    </a:cubicBezTo>
                    <a:cubicBezTo>
                      <a:pt x="4906008" y="2201527"/>
                      <a:pt x="4913705" y="2126311"/>
                      <a:pt x="4918323" y="2060498"/>
                    </a:cubicBezTo>
                    <a:cubicBezTo>
                      <a:pt x="4922941" y="1994685"/>
                      <a:pt x="4929869" y="1900666"/>
                      <a:pt x="4933717" y="1850763"/>
                    </a:cubicBezTo>
                    <a:cubicBezTo>
                      <a:pt x="4937565" y="1800861"/>
                      <a:pt x="4943723" y="1713351"/>
                      <a:pt x="4947572" y="1655493"/>
                    </a:cubicBezTo>
                    <a:cubicBezTo>
                      <a:pt x="4962966" y="1433463"/>
                      <a:pt x="4971432" y="1324980"/>
                      <a:pt x="4976820" y="1290265"/>
                    </a:cubicBezTo>
                    <a:cubicBezTo>
                      <a:pt x="4982208" y="1255550"/>
                      <a:pt x="4982208" y="1256273"/>
                      <a:pt x="4988366" y="1322810"/>
                    </a:cubicBezTo>
                    <a:cubicBezTo>
                      <a:pt x="4995293" y="1396579"/>
                      <a:pt x="5008378" y="1563643"/>
                      <a:pt x="5014535" y="1641028"/>
                    </a:cubicBezTo>
                    <a:cubicBezTo>
                      <a:pt x="5023002" y="1755298"/>
                      <a:pt x="5033778" y="1884755"/>
                      <a:pt x="5044554" y="1991792"/>
                    </a:cubicBezTo>
                    <a:cubicBezTo>
                      <a:pt x="5050711" y="2055435"/>
                      <a:pt x="5056099" y="2129928"/>
                      <a:pt x="5056099" y="2158133"/>
                    </a:cubicBezTo>
                    <a:cubicBezTo>
                      <a:pt x="5056099" y="2185616"/>
                      <a:pt x="5059178" y="2233349"/>
                      <a:pt x="5063796" y="2263001"/>
                    </a:cubicBezTo>
                    <a:cubicBezTo>
                      <a:pt x="5067644" y="2292653"/>
                      <a:pt x="5074572" y="2370761"/>
                      <a:pt x="5079190" y="2436574"/>
                    </a:cubicBezTo>
                    <a:cubicBezTo>
                      <a:pt x="5083808" y="2502388"/>
                      <a:pt x="5090735" y="2583389"/>
                      <a:pt x="5094584" y="2617380"/>
                    </a:cubicBezTo>
                    <a:cubicBezTo>
                      <a:pt x="5099202" y="2651372"/>
                      <a:pt x="5105360" y="2737435"/>
                      <a:pt x="5109978" y="2809035"/>
                    </a:cubicBezTo>
                    <a:cubicBezTo>
                      <a:pt x="5118445" y="2946447"/>
                      <a:pt x="5123063" y="3012984"/>
                      <a:pt x="5148463" y="3297211"/>
                    </a:cubicBezTo>
                    <a:cubicBezTo>
                      <a:pt x="5156929" y="3394846"/>
                      <a:pt x="5166935" y="3526472"/>
                      <a:pt x="5171554" y="3590116"/>
                    </a:cubicBezTo>
                    <a:cubicBezTo>
                      <a:pt x="5175402" y="3653760"/>
                      <a:pt x="5180790" y="3721743"/>
                      <a:pt x="5183099" y="3740547"/>
                    </a:cubicBezTo>
                    <a:cubicBezTo>
                      <a:pt x="5188487" y="3784663"/>
                      <a:pt x="5207729" y="3998737"/>
                      <a:pt x="5217736" y="4136150"/>
                    </a:cubicBezTo>
                    <a:cubicBezTo>
                      <a:pt x="5231590" y="4322019"/>
                      <a:pt x="5240826" y="4434118"/>
                      <a:pt x="5248523" y="4519459"/>
                    </a:cubicBezTo>
                    <a:cubicBezTo>
                      <a:pt x="5263148" y="4668443"/>
                      <a:pt x="5272384" y="4781266"/>
                      <a:pt x="5279311" y="4884687"/>
                    </a:cubicBezTo>
                    <a:cubicBezTo>
                      <a:pt x="5283160" y="4940375"/>
                      <a:pt x="5287778" y="5008358"/>
                      <a:pt x="5290087" y="5036564"/>
                    </a:cubicBezTo>
                    <a:cubicBezTo>
                      <a:pt x="5292396" y="5064046"/>
                      <a:pt x="5300093" y="5155172"/>
                      <a:pt x="5306251" y="5239066"/>
                    </a:cubicBezTo>
                    <a:cubicBezTo>
                      <a:pt x="5313178" y="5322237"/>
                      <a:pt x="5321645" y="5415533"/>
                      <a:pt x="5325493" y="5445185"/>
                    </a:cubicBezTo>
                    <a:cubicBezTo>
                      <a:pt x="5330111" y="5474837"/>
                      <a:pt x="5333190" y="5530525"/>
                      <a:pt x="5333190" y="5568133"/>
                    </a:cubicBezTo>
                    <a:cubicBezTo>
                      <a:pt x="5333190" y="5643348"/>
                      <a:pt x="5347815" y="5706269"/>
                      <a:pt x="5369366" y="5728689"/>
                    </a:cubicBezTo>
                    <a:cubicBezTo>
                      <a:pt x="5377063" y="5736644"/>
                      <a:pt x="5395536" y="5749662"/>
                      <a:pt x="5410930" y="5756894"/>
                    </a:cubicBezTo>
                    <a:lnTo>
                      <a:pt x="5439409" y="5769912"/>
                    </a:lnTo>
                    <a:lnTo>
                      <a:pt x="5470196" y="5748939"/>
                    </a:lnTo>
                    <a:cubicBezTo>
                      <a:pt x="5487900" y="5737367"/>
                      <a:pt x="5505603" y="5720733"/>
                      <a:pt x="5510221" y="5712778"/>
                    </a:cubicBezTo>
                    <a:cubicBezTo>
                      <a:pt x="5520227" y="5695420"/>
                      <a:pt x="5528694" y="5630330"/>
                      <a:pt x="5544857" y="5445185"/>
                    </a:cubicBezTo>
                    <a:cubicBezTo>
                      <a:pt x="5551015" y="5371416"/>
                      <a:pt x="5561791" y="5265825"/>
                      <a:pt x="5567948" y="5210137"/>
                    </a:cubicBezTo>
                    <a:cubicBezTo>
                      <a:pt x="5574106" y="5154449"/>
                      <a:pt x="5584881" y="5051751"/>
                      <a:pt x="5591039" y="4982322"/>
                    </a:cubicBezTo>
                    <a:cubicBezTo>
                      <a:pt x="5597197" y="4912892"/>
                      <a:pt x="5604124" y="4841293"/>
                      <a:pt x="5606433" y="4823213"/>
                    </a:cubicBezTo>
                    <a:cubicBezTo>
                      <a:pt x="5628754" y="4628665"/>
                      <a:pt x="5653385" y="4391448"/>
                      <a:pt x="5663391" y="4269946"/>
                    </a:cubicBezTo>
                    <a:cubicBezTo>
                      <a:pt x="5668009" y="4222214"/>
                      <a:pt x="5678015" y="4118069"/>
                      <a:pt x="5686482" y="4038515"/>
                    </a:cubicBezTo>
                    <a:cubicBezTo>
                      <a:pt x="5704185" y="3870004"/>
                      <a:pt x="5706494" y="3851200"/>
                      <a:pt x="5717270" y="3731145"/>
                    </a:cubicBezTo>
                    <a:cubicBezTo>
                      <a:pt x="5721888" y="3681242"/>
                      <a:pt x="5727276" y="3619045"/>
                      <a:pt x="5730354" y="3591563"/>
                    </a:cubicBezTo>
                    <a:lnTo>
                      <a:pt x="5735742" y="3543107"/>
                    </a:lnTo>
                    <a:lnTo>
                      <a:pt x="5794239" y="3543107"/>
                    </a:lnTo>
                    <a:cubicBezTo>
                      <a:pt x="5826567" y="3543107"/>
                      <a:pt x="5951258" y="3546723"/>
                      <a:pt x="6072100" y="3551062"/>
                    </a:cubicBezTo>
                    <a:cubicBezTo>
                      <a:pt x="6266834" y="3558294"/>
                      <a:pt x="6294543" y="3557571"/>
                      <a:pt x="6319173" y="3547446"/>
                    </a:cubicBezTo>
                    <a:cubicBezTo>
                      <a:pt x="6337646" y="3540214"/>
                      <a:pt x="6376131" y="3505499"/>
                      <a:pt x="6430780" y="3447641"/>
                    </a:cubicBezTo>
                    <a:cubicBezTo>
                      <a:pt x="6545465" y="3325416"/>
                      <a:pt x="6550083" y="3320354"/>
                      <a:pt x="6589337" y="3279130"/>
                    </a:cubicBezTo>
                    <a:cubicBezTo>
                      <a:pt x="6608580" y="3258880"/>
                      <a:pt x="6632440" y="3233567"/>
                      <a:pt x="6642446" y="3221272"/>
                    </a:cubicBezTo>
                    <a:cubicBezTo>
                      <a:pt x="6652453" y="3209700"/>
                      <a:pt x="6678622" y="3182218"/>
                      <a:pt x="6699404" y="3159798"/>
                    </a:cubicBezTo>
                    <a:cubicBezTo>
                      <a:pt x="6720956" y="3138101"/>
                      <a:pt x="6774065" y="3081690"/>
                      <a:pt x="6817938" y="3034680"/>
                    </a:cubicBezTo>
                    <a:lnTo>
                      <a:pt x="6897986" y="2949340"/>
                    </a:lnTo>
                    <a:lnTo>
                      <a:pt x="6914150" y="2963804"/>
                    </a:lnTo>
                    <a:cubicBezTo>
                      <a:pt x="6922617" y="2972483"/>
                      <a:pt x="6945707" y="2998519"/>
                      <a:pt x="6964950" y="3022386"/>
                    </a:cubicBezTo>
                    <a:cubicBezTo>
                      <a:pt x="6998817" y="3065056"/>
                      <a:pt x="7235114" y="3341327"/>
                      <a:pt x="7266672" y="3376765"/>
                    </a:cubicBezTo>
                    <a:cubicBezTo>
                      <a:pt x="7275908" y="3386890"/>
                      <a:pt x="7295150" y="3409310"/>
                      <a:pt x="7309775" y="3427391"/>
                    </a:cubicBezTo>
                    <a:cubicBezTo>
                      <a:pt x="7324399" y="3445471"/>
                      <a:pt x="7346720" y="3467891"/>
                      <a:pt x="7359805" y="3478016"/>
                    </a:cubicBezTo>
                    <a:lnTo>
                      <a:pt x="7384435" y="3496097"/>
                    </a:lnTo>
                    <a:lnTo>
                      <a:pt x="8277285" y="3502606"/>
                    </a:lnTo>
                    <a:cubicBezTo>
                      <a:pt x="9067765" y="3507669"/>
                      <a:pt x="9170904" y="3509838"/>
                      <a:pt x="9177062" y="3519240"/>
                    </a:cubicBezTo>
                    <a:cubicBezTo>
                      <a:pt x="9192456" y="3544553"/>
                      <a:pt x="9240177" y="3588670"/>
                      <a:pt x="9266347" y="3600964"/>
                    </a:cubicBezTo>
                    <a:cubicBezTo>
                      <a:pt x="9335619" y="3634233"/>
                      <a:pt x="9430292" y="3625554"/>
                      <a:pt x="9493408" y="3580714"/>
                    </a:cubicBezTo>
                    <a:cubicBezTo>
                      <a:pt x="9522656" y="3559741"/>
                      <a:pt x="9538820" y="3540214"/>
                      <a:pt x="9560371" y="3499713"/>
                    </a:cubicBezTo>
                    <a:cubicBezTo>
                      <a:pt x="9591159" y="3441855"/>
                      <a:pt x="9594238" y="3425221"/>
                      <a:pt x="9581153" y="3393399"/>
                    </a:cubicBezTo>
                    <a:cubicBezTo>
                      <a:pt x="9545747" y="3313121"/>
                      <a:pt x="9523426" y="3284916"/>
                      <a:pt x="9464159" y="3248031"/>
                    </a:cubicBezTo>
                    <a:cubicBezTo>
                      <a:pt x="9436450" y="3230674"/>
                      <a:pt x="9425674" y="3228504"/>
                      <a:pt x="9371026" y="3228504"/>
                    </a:cubicBezTo>
                    <a:cubicBezTo>
                      <a:pt x="9281741" y="3228504"/>
                      <a:pt x="9245565" y="3247308"/>
                      <a:pt x="9172443" y="3332648"/>
                    </a:cubicBezTo>
                    <a:cubicBezTo>
                      <a:pt x="9164746" y="3341327"/>
                      <a:pt x="9062377" y="3342050"/>
                      <a:pt x="8466630" y="3337711"/>
                    </a:cubicBezTo>
                    <a:cubicBezTo>
                      <a:pt x="7543763" y="3330479"/>
                      <a:pt x="7448320" y="3328309"/>
                      <a:pt x="7440623" y="3315291"/>
                    </a:cubicBezTo>
                    <a:cubicBezTo>
                      <a:pt x="7436775" y="3309505"/>
                      <a:pt x="7429848" y="3300827"/>
                      <a:pt x="7424460" y="3295764"/>
                    </a:cubicBezTo>
                    <a:cubicBezTo>
                      <a:pt x="7415223" y="3287085"/>
                      <a:pt x="7255896" y="3099770"/>
                      <a:pt x="7211253" y="3046252"/>
                    </a:cubicBezTo>
                    <a:cubicBezTo>
                      <a:pt x="7141211" y="2961635"/>
                      <a:pt x="6994968" y="2790954"/>
                      <a:pt x="6971877" y="2767088"/>
                    </a:cubicBezTo>
                    <a:cubicBezTo>
                      <a:pt x="6947247" y="2741052"/>
                      <a:pt x="6940320" y="2738159"/>
                      <a:pt x="6907992" y="2738159"/>
                    </a:cubicBezTo>
                    <a:cubicBezTo>
                      <a:pt x="6859501" y="2738159"/>
                      <a:pt x="6864120" y="2733819"/>
                      <a:pt x="6587798" y="3029618"/>
                    </a:cubicBezTo>
                    <a:cubicBezTo>
                      <a:pt x="6471574" y="3153289"/>
                      <a:pt x="6379979" y="3252371"/>
                      <a:pt x="6329179" y="3307336"/>
                    </a:cubicBezTo>
                    <a:cubicBezTo>
                      <a:pt x="6303010" y="3335541"/>
                      <a:pt x="6272991" y="3366640"/>
                      <a:pt x="6261446" y="3376042"/>
                    </a:cubicBezTo>
                    <a:lnTo>
                      <a:pt x="6241434" y="3393399"/>
                    </a:lnTo>
                    <a:lnTo>
                      <a:pt x="6074409" y="3384721"/>
                    </a:lnTo>
                    <a:cubicBezTo>
                      <a:pt x="5982046" y="3380381"/>
                      <a:pt x="5843500" y="3376042"/>
                      <a:pt x="5766530" y="3374595"/>
                    </a:cubicBezTo>
                    <a:cubicBezTo>
                      <a:pt x="5627215" y="3373149"/>
                      <a:pt x="5627215" y="3373149"/>
                      <a:pt x="5606433" y="3391230"/>
                    </a:cubicBezTo>
                    <a:cubicBezTo>
                      <a:pt x="5594888" y="3401355"/>
                      <a:pt x="5581033" y="3417266"/>
                      <a:pt x="5575645" y="3427391"/>
                    </a:cubicBezTo>
                    <a:cubicBezTo>
                      <a:pt x="5564869" y="3448364"/>
                      <a:pt x="5552554" y="3538767"/>
                      <a:pt x="5541009" y="3691367"/>
                    </a:cubicBezTo>
                    <a:cubicBezTo>
                      <a:pt x="5536391" y="3750672"/>
                      <a:pt x="5529463" y="3819378"/>
                      <a:pt x="5524845" y="3843244"/>
                    </a:cubicBezTo>
                    <a:cubicBezTo>
                      <a:pt x="5520997" y="3867111"/>
                      <a:pt x="5514069" y="3928585"/>
                      <a:pt x="5509451" y="3980657"/>
                    </a:cubicBezTo>
                    <a:cubicBezTo>
                      <a:pt x="5504833" y="4032006"/>
                      <a:pt x="5497906" y="4103605"/>
                      <a:pt x="5494827" y="4139766"/>
                    </a:cubicBezTo>
                    <a:cubicBezTo>
                      <a:pt x="5482512" y="4257652"/>
                      <a:pt x="5472506" y="4362519"/>
                      <a:pt x="5460960" y="4485467"/>
                    </a:cubicBezTo>
                    <a:cubicBezTo>
                      <a:pt x="5454803" y="4552727"/>
                      <a:pt x="5448645" y="4609138"/>
                      <a:pt x="5446336" y="4610585"/>
                    </a:cubicBezTo>
                    <a:cubicBezTo>
                      <a:pt x="5438639" y="4617817"/>
                      <a:pt x="5426324" y="4541879"/>
                      <a:pt x="5422475" y="4465217"/>
                    </a:cubicBezTo>
                    <a:cubicBezTo>
                      <a:pt x="5420166" y="4421100"/>
                      <a:pt x="5412469" y="4323465"/>
                      <a:pt x="5406312" y="4248250"/>
                    </a:cubicBezTo>
                    <a:cubicBezTo>
                      <a:pt x="5399384" y="4172311"/>
                      <a:pt x="5390918" y="4068167"/>
                      <a:pt x="5387069" y="4016818"/>
                    </a:cubicBezTo>
                    <a:cubicBezTo>
                      <a:pt x="5383221" y="3964746"/>
                      <a:pt x="5376293" y="3883745"/>
                      <a:pt x="5372445" y="3836012"/>
                    </a:cubicBezTo>
                    <a:cubicBezTo>
                      <a:pt x="5356281" y="3642911"/>
                      <a:pt x="5339348" y="3433177"/>
                      <a:pt x="5332421" y="3344220"/>
                    </a:cubicBezTo>
                    <a:cubicBezTo>
                      <a:pt x="5328572" y="3292148"/>
                      <a:pt x="5323954" y="3232120"/>
                      <a:pt x="5321645" y="3210424"/>
                    </a:cubicBezTo>
                    <a:cubicBezTo>
                      <a:pt x="5320105" y="3188727"/>
                      <a:pt x="5313178" y="3097601"/>
                      <a:pt x="5306251" y="3007921"/>
                    </a:cubicBezTo>
                    <a:cubicBezTo>
                      <a:pt x="5299324" y="2918241"/>
                      <a:pt x="5290857" y="2821329"/>
                      <a:pt x="5286239" y="2792400"/>
                    </a:cubicBezTo>
                    <a:cubicBezTo>
                      <a:pt x="5282390" y="2763471"/>
                      <a:pt x="5279311" y="2714292"/>
                      <a:pt x="5279311" y="2682470"/>
                    </a:cubicBezTo>
                    <a:cubicBezTo>
                      <a:pt x="5279311" y="2651372"/>
                      <a:pt x="5276233" y="2610148"/>
                      <a:pt x="5272384" y="2590621"/>
                    </a:cubicBezTo>
                    <a:cubicBezTo>
                      <a:pt x="5267766" y="2571817"/>
                      <a:pt x="5260839" y="2495879"/>
                      <a:pt x="5256220" y="2422110"/>
                    </a:cubicBezTo>
                    <a:cubicBezTo>
                      <a:pt x="5251602" y="2348341"/>
                      <a:pt x="5244675" y="2262277"/>
                      <a:pt x="5240826" y="2230456"/>
                    </a:cubicBezTo>
                    <a:cubicBezTo>
                      <a:pt x="5236208" y="2198634"/>
                      <a:pt x="5229281" y="2121972"/>
                      <a:pt x="5225433" y="2060498"/>
                    </a:cubicBezTo>
                    <a:cubicBezTo>
                      <a:pt x="5208499" y="1819665"/>
                      <a:pt x="5202342" y="1734324"/>
                      <a:pt x="5190796" y="1615715"/>
                    </a:cubicBezTo>
                    <a:cubicBezTo>
                      <a:pt x="5183869" y="1547732"/>
                      <a:pt x="5175402" y="1439249"/>
                      <a:pt x="5170784" y="1373436"/>
                    </a:cubicBezTo>
                    <a:cubicBezTo>
                      <a:pt x="5166935" y="1307622"/>
                      <a:pt x="5160778" y="1215050"/>
                      <a:pt x="5156160" y="1167317"/>
                    </a:cubicBezTo>
                    <a:cubicBezTo>
                      <a:pt x="5152311" y="1119584"/>
                      <a:pt x="5143845" y="1016886"/>
                      <a:pt x="5137687" y="939501"/>
                    </a:cubicBezTo>
                    <a:cubicBezTo>
                      <a:pt x="5130760" y="862116"/>
                      <a:pt x="5123832" y="784008"/>
                      <a:pt x="5121523" y="765928"/>
                    </a:cubicBezTo>
                    <a:cubicBezTo>
                      <a:pt x="5117675" y="727597"/>
                      <a:pt x="5113057" y="669016"/>
                      <a:pt x="5102281" y="505567"/>
                    </a:cubicBezTo>
                    <a:cubicBezTo>
                      <a:pt x="5097663" y="439754"/>
                      <a:pt x="5090735" y="360199"/>
                      <a:pt x="5086887" y="328377"/>
                    </a:cubicBezTo>
                    <a:cubicBezTo>
                      <a:pt x="5083038" y="296556"/>
                      <a:pt x="5077651" y="232912"/>
                      <a:pt x="5075341" y="187349"/>
                    </a:cubicBezTo>
                    <a:cubicBezTo>
                      <a:pt x="5069184" y="78865"/>
                      <a:pt x="5060717" y="47767"/>
                      <a:pt x="5027620" y="21007"/>
                    </a:cubicBezTo>
                    <a:cubicBezTo>
                      <a:pt x="4997602" y="-4306"/>
                      <a:pt x="4969893" y="-6475"/>
                      <a:pt x="4938335" y="130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85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7" name="Speech Bubble: Oval 16">
              <a:extLst>
                <a:ext uri="{FF2B5EF4-FFF2-40B4-BE49-F238E27FC236}">
                  <a16:creationId xmlns:a16="http://schemas.microsoft.com/office/drawing/2014/main" id="{7F7ABC65-F3EC-42A2-890F-1E7CBF425837}"/>
                </a:ext>
              </a:extLst>
            </p:cNvPr>
            <p:cNvSpPr/>
            <p:nvPr/>
          </p:nvSpPr>
          <p:spPr>
            <a:xfrm>
              <a:off x="4555163" y="842196"/>
              <a:ext cx="2569210" cy="1586242"/>
            </a:xfrm>
            <a:custGeom>
              <a:avLst/>
              <a:gdLst>
                <a:gd name="connsiteX0" fmla="*/ 749361 w 2569210"/>
                <a:gd name="connsiteY0" fmla="*/ 1784522 h 1586242"/>
                <a:gd name="connsiteX1" fmla="*/ 653310 w 2569210"/>
                <a:gd name="connsiteY1" fmla="*/ 1483863 h 1586242"/>
                <a:gd name="connsiteX2" fmla="*/ 431505 w 2569210"/>
                <a:gd name="connsiteY2" fmla="*/ 200145 h 1586242"/>
                <a:gd name="connsiteX3" fmla="*/ 1672817 w 2569210"/>
                <a:gd name="connsiteY3" fmla="*/ 37084 h 1586242"/>
                <a:gd name="connsiteX4" fmla="*/ 2398056 w 2569210"/>
                <a:gd name="connsiteY4" fmla="*/ 1188662 h 1586242"/>
                <a:gd name="connsiteX5" fmla="*/ 1118382 w 2569210"/>
                <a:gd name="connsiteY5" fmla="*/ 1579574 h 1586242"/>
                <a:gd name="connsiteX6" fmla="*/ 749361 w 2569210"/>
                <a:gd name="connsiteY6" fmla="*/ 1784522 h 1586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9210" h="1586242" fill="none" extrusionOk="0">
                  <a:moveTo>
                    <a:pt x="749361" y="1784522"/>
                  </a:moveTo>
                  <a:cubicBezTo>
                    <a:pt x="731293" y="1697311"/>
                    <a:pt x="698641" y="1634430"/>
                    <a:pt x="653310" y="1483863"/>
                  </a:cubicBezTo>
                  <a:cubicBezTo>
                    <a:pt x="-88120" y="1197340"/>
                    <a:pt x="-260812" y="670102"/>
                    <a:pt x="431505" y="200145"/>
                  </a:cubicBezTo>
                  <a:cubicBezTo>
                    <a:pt x="785744" y="-5042"/>
                    <a:pt x="1139743" y="-82426"/>
                    <a:pt x="1672817" y="37084"/>
                  </a:cubicBezTo>
                  <a:cubicBezTo>
                    <a:pt x="2463020" y="302197"/>
                    <a:pt x="2790535" y="703396"/>
                    <a:pt x="2398056" y="1188662"/>
                  </a:cubicBezTo>
                  <a:cubicBezTo>
                    <a:pt x="2200063" y="1362261"/>
                    <a:pt x="1655066" y="1523038"/>
                    <a:pt x="1118382" y="1579574"/>
                  </a:cubicBezTo>
                  <a:cubicBezTo>
                    <a:pt x="987529" y="1659447"/>
                    <a:pt x="853570" y="1750477"/>
                    <a:pt x="749361" y="1784522"/>
                  </a:cubicBezTo>
                  <a:close/>
                </a:path>
                <a:path w="2569210" h="1586242" stroke="0" extrusionOk="0">
                  <a:moveTo>
                    <a:pt x="749361" y="1784522"/>
                  </a:moveTo>
                  <a:cubicBezTo>
                    <a:pt x="712207" y="1647285"/>
                    <a:pt x="680492" y="1616594"/>
                    <a:pt x="653310" y="1483863"/>
                  </a:cubicBezTo>
                  <a:cubicBezTo>
                    <a:pt x="-106420" y="1344217"/>
                    <a:pt x="-107832" y="646259"/>
                    <a:pt x="431505" y="200145"/>
                  </a:cubicBezTo>
                  <a:cubicBezTo>
                    <a:pt x="736441" y="-28133"/>
                    <a:pt x="1274502" y="-12655"/>
                    <a:pt x="1672817" y="37084"/>
                  </a:cubicBezTo>
                  <a:cubicBezTo>
                    <a:pt x="2491542" y="274088"/>
                    <a:pt x="2870163" y="785143"/>
                    <a:pt x="2398056" y="1188662"/>
                  </a:cubicBezTo>
                  <a:cubicBezTo>
                    <a:pt x="2099568" y="1399299"/>
                    <a:pt x="1701854" y="1589903"/>
                    <a:pt x="1118382" y="1579574"/>
                  </a:cubicBezTo>
                  <a:cubicBezTo>
                    <a:pt x="939343" y="1664686"/>
                    <a:pt x="859128" y="1736478"/>
                    <a:pt x="749361" y="1784522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201F1F"/>
              </a:solidFill>
              <a:extLst>
                <a:ext uri="{C807C97D-BFC1-408E-A445-0C87EB9F89A2}">
                  <ask:lineSketchStyleProps xmlns:ask="http://schemas.microsoft.com/office/drawing/2018/sketchyshapes" sd="4223926371">
                    <a:prstGeom prst="wedgeEllipseCallou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4000" b="1" dirty="0">
                  <a:solidFill>
                    <a:schemeClr val="tx1"/>
                  </a:solidFill>
                  <a:latin typeface="Kristen ITC" panose="03050502040202030202" pitchFamily="66" charset="0"/>
                </a:rPr>
                <a:t>TELL?</a:t>
              </a:r>
            </a:p>
            <a:p>
              <a:pPr algn="ctr">
                <a:lnSpc>
                  <a:spcPct val="150000"/>
                </a:lnSpc>
              </a:pPr>
              <a:r>
                <a:rPr lang="en-US" sz="4000" b="1" dirty="0">
                  <a:solidFill>
                    <a:schemeClr val="tx1"/>
                  </a:solidFill>
                  <a:latin typeface="Kristen ITC" panose="03050502040202030202" pitchFamily="66" charset="0"/>
                </a:rPr>
                <a:t>LIE?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9CBE08A-C3A0-4240-B9B3-FE6A8CC8206E}"/>
              </a:ext>
            </a:extLst>
          </p:cNvPr>
          <p:cNvSpPr txBox="1"/>
          <p:nvPr/>
        </p:nvSpPr>
        <p:spPr>
          <a:xfrm rot="20699383">
            <a:off x="8590147" y="699307"/>
            <a:ext cx="25105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N/A</a:t>
            </a:r>
            <a:endParaRPr lang="en-US" sz="40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D84DD4-0392-4925-91C9-C2C6CBB49B1A}"/>
              </a:ext>
            </a:extLst>
          </p:cNvPr>
          <p:cNvSpPr txBox="1"/>
          <p:nvPr/>
        </p:nvSpPr>
        <p:spPr>
          <a:xfrm rot="897679">
            <a:off x="5518418" y="2312647"/>
            <a:ext cx="372005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SHALLOW</a:t>
            </a:r>
            <a:endParaRPr lang="en-US" sz="40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53AF39-E177-461D-AD37-4B30EAB3393B}"/>
              </a:ext>
            </a:extLst>
          </p:cNvPr>
          <p:cNvSpPr txBox="1"/>
          <p:nvPr/>
        </p:nvSpPr>
        <p:spPr>
          <a:xfrm rot="21081918">
            <a:off x="8448168" y="3936524"/>
            <a:ext cx="32144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DEEP</a:t>
            </a:r>
            <a:endParaRPr lang="en-US" sz="40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F80071-D747-4EBA-BFA4-4F9880016EE3}"/>
              </a:ext>
            </a:extLst>
          </p:cNvPr>
          <p:cNvSpPr txBox="1"/>
          <p:nvPr/>
        </p:nvSpPr>
        <p:spPr>
          <a:xfrm rot="880027">
            <a:off x="5771205" y="5203485"/>
            <a:ext cx="32144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PASSIVE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10045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7C9D314-2086-4540-B581-F67BF873AB26}"/>
              </a:ext>
            </a:extLst>
          </p:cNvPr>
          <p:cNvSpPr txBox="1"/>
          <p:nvPr/>
        </p:nvSpPr>
        <p:spPr>
          <a:xfrm>
            <a:off x="8655580" y="4092677"/>
            <a:ext cx="28761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DEFAULTS</a:t>
            </a:r>
            <a:endParaRPr lang="en-US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89FB1-3004-4FD6-8CFE-126EB4761C94}"/>
              </a:ext>
            </a:extLst>
          </p:cNvPr>
          <p:cNvSpPr txBox="1"/>
          <p:nvPr/>
        </p:nvSpPr>
        <p:spPr>
          <a:xfrm>
            <a:off x="727550" y="2179757"/>
            <a:ext cx="2510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RETRIES</a:t>
            </a: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4D6A8A-9FBE-42E1-BF45-BE39B06A2947}"/>
              </a:ext>
            </a:extLst>
          </p:cNvPr>
          <p:cNvSpPr txBox="1"/>
          <p:nvPr/>
        </p:nvSpPr>
        <p:spPr>
          <a:xfrm>
            <a:off x="7668006" y="5465958"/>
            <a:ext cx="31085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FALLBACKS</a:t>
            </a:r>
            <a:endParaRPr lang="en-US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BBB756-C8E8-4EB4-A7A7-959A64F5CCE2}"/>
              </a:ext>
            </a:extLst>
          </p:cNvPr>
          <p:cNvSpPr txBox="1"/>
          <p:nvPr/>
        </p:nvSpPr>
        <p:spPr>
          <a:xfrm>
            <a:off x="8588281" y="2079193"/>
            <a:ext cx="28761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CIRCUIT</a:t>
            </a:r>
          </a:p>
          <a:p>
            <a:pPr algn="ctr"/>
            <a:r>
              <a:rPr lang="en-US" sz="4800" b="1" dirty="0"/>
              <a:t>BREAKER</a:t>
            </a:r>
            <a:endParaRPr lang="en-US" sz="28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F7C2D9-3E44-4421-8330-E4B4B182AE49}"/>
              </a:ext>
            </a:extLst>
          </p:cNvPr>
          <p:cNvSpPr txBox="1"/>
          <p:nvPr/>
        </p:nvSpPr>
        <p:spPr>
          <a:xfrm>
            <a:off x="1191083" y="5189733"/>
            <a:ext cx="29279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TIMEOUTS</a:t>
            </a:r>
            <a:endParaRPr lang="en-US" sz="2800" b="1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4F48E52-ED0F-4048-9E59-5F3D480E61D1}"/>
              </a:ext>
            </a:extLst>
          </p:cNvPr>
          <p:cNvCxnSpPr>
            <a:cxnSpLocks/>
            <a:stCxn id="12" idx="0"/>
          </p:cNvCxnSpPr>
          <p:nvPr/>
        </p:nvCxnSpPr>
        <p:spPr>
          <a:xfrm rot="5400000" flipH="1" flipV="1">
            <a:off x="3530159" y="3830267"/>
            <a:ext cx="484383" cy="2234550"/>
          </a:xfrm>
          <a:prstGeom prst="curvedConnector2">
            <a:avLst/>
          </a:prstGeom>
          <a:ln w="76200">
            <a:solidFill>
              <a:srgbClr val="B0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6">
            <a:extLst>
              <a:ext uri="{FF2B5EF4-FFF2-40B4-BE49-F238E27FC236}">
                <a16:creationId xmlns:a16="http://schemas.microsoft.com/office/drawing/2014/main" id="{E181EEA3-C99B-4DBB-A9BC-E179A1AC1053}"/>
              </a:ext>
            </a:extLst>
          </p:cNvPr>
          <p:cNvCxnSpPr>
            <a:cxnSpLocks/>
            <a:endCxn id="9" idx="3"/>
          </p:cNvCxnSpPr>
          <p:nvPr/>
        </p:nvCxnSpPr>
        <p:spPr>
          <a:xfrm rot="10800000">
            <a:off x="3238071" y="2595257"/>
            <a:ext cx="2051771" cy="1511069"/>
          </a:xfrm>
          <a:prstGeom prst="curvedConnector3">
            <a:avLst>
              <a:gd name="adj1" fmla="val 50000"/>
            </a:avLst>
          </a:prstGeom>
          <a:ln w="76200">
            <a:solidFill>
              <a:srgbClr val="F5A61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6">
            <a:extLst>
              <a:ext uri="{FF2B5EF4-FFF2-40B4-BE49-F238E27FC236}">
                <a16:creationId xmlns:a16="http://schemas.microsoft.com/office/drawing/2014/main" id="{FBEC882C-97E7-4A6F-BF32-D974EA2BB47B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6536510" y="2864023"/>
            <a:ext cx="2051771" cy="1130194"/>
          </a:xfrm>
          <a:prstGeom prst="curvedConnector3">
            <a:avLst>
              <a:gd name="adj1" fmla="val 50000"/>
            </a:avLst>
          </a:prstGeom>
          <a:ln w="76200">
            <a:solidFill>
              <a:srgbClr val="F5A61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6">
            <a:extLst>
              <a:ext uri="{FF2B5EF4-FFF2-40B4-BE49-F238E27FC236}">
                <a16:creationId xmlns:a16="http://schemas.microsoft.com/office/drawing/2014/main" id="{9BBC8872-4026-4103-A083-140982699F30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6735277" y="4508176"/>
            <a:ext cx="1920303" cy="17374"/>
          </a:xfrm>
          <a:prstGeom prst="curvedConnector3">
            <a:avLst>
              <a:gd name="adj1" fmla="val 50000"/>
            </a:avLst>
          </a:prstGeom>
          <a:ln w="76200">
            <a:solidFill>
              <a:srgbClr val="F5A61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61D2A50F-2F37-4A22-8BA2-43EA5C1CFC14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6295145" y="5017088"/>
            <a:ext cx="1372861" cy="864369"/>
          </a:xfrm>
          <a:prstGeom prst="curvedConnector3">
            <a:avLst>
              <a:gd name="adj1" fmla="val 50000"/>
            </a:avLst>
          </a:prstGeom>
          <a:ln w="76200">
            <a:solidFill>
              <a:srgbClr val="F5A61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BE1381C8-7D90-4C15-9F02-F29BC031E175}"/>
              </a:ext>
            </a:extLst>
          </p:cNvPr>
          <p:cNvGrpSpPr/>
          <p:nvPr/>
        </p:nvGrpSpPr>
        <p:grpSpPr>
          <a:xfrm>
            <a:off x="4781069" y="1298780"/>
            <a:ext cx="3543300" cy="4260439"/>
            <a:chOff x="4162121" y="842196"/>
            <a:chExt cx="2962252" cy="3657922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2B60E47-97D0-405A-90AF-9CAF90F6126C}"/>
                </a:ext>
              </a:extLst>
            </p:cNvPr>
            <p:cNvGrpSpPr/>
            <p:nvPr/>
          </p:nvGrpSpPr>
          <p:grpSpPr>
            <a:xfrm>
              <a:off x="4162121" y="2677855"/>
              <a:ext cx="1949179" cy="1822263"/>
              <a:chOff x="7853651" y="43320"/>
              <a:chExt cx="1390134" cy="1237083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4" name="Heart 13">
                <a:extLst>
                  <a:ext uri="{FF2B5EF4-FFF2-40B4-BE49-F238E27FC236}">
                    <a16:creationId xmlns:a16="http://schemas.microsoft.com/office/drawing/2014/main" id="{BC41B90A-C384-472C-B7C8-7E9262103085}"/>
                  </a:ext>
                </a:extLst>
              </p:cNvPr>
              <p:cNvSpPr/>
              <p:nvPr/>
            </p:nvSpPr>
            <p:spPr>
              <a:xfrm>
                <a:off x="7853651" y="43320"/>
                <a:ext cx="1390134" cy="1237083"/>
              </a:xfrm>
              <a:prstGeom prst="heart">
                <a:avLst/>
              </a:prstGeom>
              <a:solidFill>
                <a:srgbClr val="B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Graphic 4">
                <a:extLst>
                  <a:ext uri="{FF2B5EF4-FFF2-40B4-BE49-F238E27FC236}">
                    <a16:creationId xmlns:a16="http://schemas.microsoft.com/office/drawing/2014/main" id="{FD93B941-0CC5-4B35-B327-4F773700E3D8}"/>
                  </a:ext>
                </a:extLst>
              </p:cNvPr>
              <p:cNvSpPr/>
              <p:nvPr/>
            </p:nvSpPr>
            <p:spPr>
              <a:xfrm rot="10800000" flipV="1">
                <a:off x="8052948" y="433562"/>
                <a:ext cx="1028373" cy="548517"/>
              </a:xfrm>
              <a:custGeom>
                <a:avLst/>
                <a:gdLst>
                  <a:gd name="connsiteX0" fmla="*/ 4938335 w 9588461"/>
                  <a:gd name="connsiteY0" fmla="*/ 13052 h 5769912"/>
                  <a:gd name="connsiteX1" fmla="*/ 4885996 w 9588461"/>
                  <a:gd name="connsiteY1" fmla="*/ 138893 h 5769912"/>
                  <a:gd name="connsiteX2" fmla="*/ 4871371 w 9588461"/>
                  <a:gd name="connsiteY2" fmla="*/ 299448 h 5769912"/>
                  <a:gd name="connsiteX3" fmla="*/ 4858287 w 9588461"/>
                  <a:gd name="connsiteY3" fmla="*/ 486040 h 5769912"/>
                  <a:gd name="connsiteX4" fmla="*/ 4846741 w 9588461"/>
                  <a:gd name="connsiteY4" fmla="*/ 596693 h 5769912"/>
                  <a:gd name="connsiteX5" fmla="*/ 4840584 w 9588461"/>
                  <a:gd name="connsiteY5" fmla="*/ 665400 h 5769912"/>
                  <a:gd name="connsiteX6" fmla="*/ 4817493 w 9588461"/>
                  <a:gd name="connsiteY6" fmla="*/ 997359 h 5769912"/>
                  <a:gd name="connsiteX7" fmla="*/ 4801329 w 9588461"/>
                  <a:gd name="connsiteY7" fmla="*/ 1196246 h 5769912"/>
                  <a:gd name="connsiteX8" fmla="*/ 4790553 w 9588461"/>
                  <a:gd name="connsiteY8" fmla="*/ 1344507 h 5769912"/>
                  <a:gd name="connsiteX9" fmla="*/ 4779008 w 9588461"/>
                  <a:gd name="connsiteY9" fmla="*/ 1514464 h 5769912"/>
                  <a:gd name="connsiteX10" fmla="*/ 4762844 w 9588461"/>
                  <a:gd name="connsiteY10" fmla="*/ 1716967 h 5769912"/>
                  <a:gd name="connsiteX11" fmla="*/ 4740523 w 9588461"/>
                  <a:gd name="connsiteY11" fmla="*/ 2020721 h 5769912"/>
                  <a:gd name="connsiteX12" fmla="*/ 4713583 w 9588461"/>
                  <a:gd name="connsiteY12" fmla="*/ 2382333 h 5769912"/>
                  <a:gd name="connsiteX13" fmla="*/ 4694341 w 9588461"/>
                  <a:gd name="connsiteY13" fmla="*/ 2624613 h 5769912"/>
                  <a:gd name="connsiteX14" fmla="*/ 4678177 w 9588461"/>
                  <a:gd name="connsiteY14" fmla="*/ 2837964 h 5769912"/>
                  <a:gd name="connsiteX15" fmla="*/ 4663553 w 9588461"/>
                  <a:gd name="connsiteY15" fmla="*/ 3036850 h 5769912"/>
                  <a:gd name="connsiteX16" fmla="*/ 4648159 w 9588461"/>
                  <a:gd name="connsiteY16" fmla="*/ 3210424 h 5769912"/>
                  <a:gd name="connsiteX17" fmla="*/ 4636614 w 9588461"/>
                  <a:gd name="connsiteY17" fmla="*/ 3349283 h 5769912"/>
                  <a:gd name="connsiteX18" fmla="*/ 4631226 w 9588461"/>
                  <a:gd name="connsiteY18" fmla="*/ 3412203 h 5769912"/>
                  <a:gd name="connsiteX19" fmla="*/ 4610444 w 9588461"/>
                  <a:gd name="connsiteY19" fmla="*/ 3397739 h 5769912"/>
                  <a:gd name="connsiteX20" fmla="*/ 4470359 w 9588461"/>
                  <a:gd name="connsiteY20" fmla="*/ 3364470 h 5769912"/>
                  <a:gd name="connsiteX21" fmla="*/ 4351056 w 9588461"/>
                  <a:gd name="connsiteY21" fmla="*/ 3345667 h 5769912"/>
                  <a:gd name="connsiteX22" fmla="*/ 4337201 w 9588461"/>
                  <a:gd name="connsiteY22" fmla="*/ 3316014 h 5769912"/>
                  <a:gd name="connsiteX23" fmla="*/ 4277165 w 9588461"/>
                  <a:gd name="connsiteY23" fmla="*/ 3181495 h 5769912"/>
                  <a:gd name="connsiteX24" fmla="*/ 4220977 w 9588461"/>
                  <a:gd name="connsiteY24" fmla="*/ 3054931 h 5769912"/>
                  <a:gd name="connsiteX25" fmla="*/ 4182492 w 9588461"/>
                  <a:gd name="connsiteY25" fmla="*/ 2968144 h 5769912"/>
                  <a:gd name="connsiteX26" fmla="*/ 4140928 w 9588461"/>
                  <a:gd name="connsiteY26" fmla="*/ 2874125 h 5769912"/>
                  <a:gd name="connsiteX27" fmla="*/ 4121686 w 9588461"/>
                  <a:gd name="connsiteY27" fmla="*/ 2829285 h 5769912"/>
                  <a:gd name="connsiteX28" fmla="*/ 4050873 w 9588461"/>
                  <a:gd name="connsiteY28" fmla="*/ 2772150 h 5769912"/>
                  <a:gd name="connsiteX29" fmla="*/ 3933879 w 9588461"/>
                  <a:gd name="connsiteY29" fmla="*/ 2871955 h 5769912"/>
                  <a:gd name="connsiteX30" fmla="*/ 3804570 w 9588461"/>
                  <a:gd name="connsiteY30" fmla="*/ 3221272 h 5769912"/>
                  <a:gd name="connsiteX31" fmla="*/ 3769164 w 9588461"/>
                  <a:gd name="connsiteY31" fmla="*/ 3317461 h 5769912"/>
                  <a:gd name="connsiteX32" fmla="*/ 3744534 w 9588461"/>
                  <a:gd name="connsiteY32" fmla="*/ 3366640 h 5769912"/>
                  <a:gd name="connsiteX33" fmla="*/ 3595212 w 9588461"/>
                  <a:gd name="connsiteY33" fmla="*/ 3363024 h 5769912"/>
                  <a:gd name="connsiteX34" fmla="*/ 3332745 w 9588461"/>
                  <a:gd name="connsiteY34" fmla="*/ 3513454 h 5769912"/>
                  <a:gd name="connsiteX35" fmla="*/ 3300418 w 9588461"/>
                  <a:gd name="connsiteY35" fmla="*/ 3467891 h 5769912"/>
                  <a:gd name="connsiteX36" fmla="*/ 3250387 w 9588461"/>
                  <a:gd name="connsiteY36" fmla="*/ 3377488 h 5769912"/>
                  <a:gd name="connsiteX37" fmla="*/ 3225757 w 9588461"/>
                  <a:gd name="connsiteY37" fmla="*/ 3351452 h 5769912"/>
                  <a:gd name="connsiteX38" fmla="*/ 3041799 w 9588461"/>
                  <a:gd name="connsiteY38" fmla="*/ 3353622 h 5769912"/>
                  <a:gd name="connsiteX39" fmla="*/ 2735459 w 9588461"/>
                  <a:gd name="connsiteY39" fmla="*/ 3304443 h 5769912"/>
                  <a:gd name="connsiteX40" fmla="*/ 2673114 w 9588461"/>
                  <a:gd name="connsiteY40" fmla="*/ 3278407 h 5769912"/>
                  <a:gd name="connsiteX41" fmla="*/ 2596914 w 9588461"/>
                  <a:gd name="connsiteY41" fmla="*/ 3246585 h 5769912"/>
                  <a:gd name="connsiteX42" fmla="*/ 2516865 w 9588461"/>
                  <a:gd name="connsiteY42" fmla="*/ 3212593 h 5769912"/>
                  <a:gd name="connsiteX43" fmla="*/ 2431429 w 9588461"/>
                  <a:gd name="connsiteY43" fmla="*/ 3174986 h 5769912"/>
                  <a:gd name="connsiteX44" fmla="*/ 2235156 w 9588461"/>
                  <a:gd name="connsiteY44" fmla="*/ 3177155 h 5769912"/>
                  <a:gd name="connsiteX45" fmla="*/ 1916501 w 9588461"/>
                  <a:gd name="connsiteY45" fmla="*/ 3334095 h 5769912"/>
                  <a:gd name="connsiteX46" fmla="*/ 1797967 w 9588461"/>
                  <a:gd name="connsiteY46" fmla="*/ 3391230 h 5769912"/>
                  <a:gd name="connsiteX47" fmla="*/ 1408500 w 9588461"/>
                  <a:gd name="connsiteY47" fmla="*/ 3390506 h 5769912"/>
                  <a:gd name="connsiteX48" fmla="*/ 713463 w 9588461"/>
                  <a:gd name="connsiteY48" fmla="*/ 3384721 h 5769912"/>
                  <a:gd name="connsiteX49" fmla="*/ 408662 w 9588461"/>
                  <a:gd name="connsiteY49" fmla="*/ 3380381 h 5769912"/>
                  <a:gd name="connsiteX50" fmla="*/ 376335 w 9588461"/>
                  <a:gd name="connsiteY50" fmla="*/ 3345667 h 5769912"/>
                  <a:gd name="connsiteX51" fmla="*/ 237789 w 9588461"/>
                  <a:gd name="connsiteY51" fmla="*/ 3277683 h 5769912"/>
                  <a:gd name="connsiteX52" fmla="*/ 44595 w 9588461"/>
                  <a:gd name="connsiteY52" fmla="*/ 3355792 h 5769912"/>
                  <a:gd name="connsiteX53" fmla="*/ 6110 w 9588461"/>
                  <a:gd name="connsiteY53" fmla="*/ 3512731 h 5769912"/>
                  <a:gd name="connsiteX54" fmla="*/ 23044 w 9588461"/>
                  <a:gd name="connsiteY54" fmla="*/ 3546723 h 5769912"/>
                  <a:gd name="connsiteX55" fmla="*/ 119256 w 9588461"/>
                  <a:gd name="connsiteY55" fmla="*/ 3644358 h 5769912"/>
                  <a:gd name="connsiteX56" fmla="*/ 310911 w 9588461"/>
                  <a:gd name="connsiteY56" fmla="*/ 3645081 h 5769912"/>
                  <a:gd name="connsiteX57" fmla="*/ 389420 w 9588461"/>
                  <a:gd name="connsiteY57" fmla="*/ 3576375 h 5769912"/>
                  <a:gd name="connsiteX58" fmla="*/ 408662 w 9588461"/>
                  <a:gd name="connsiteY58" fmla="*/ 3548892 h 5769912"/>
                  <a:gd name="connsiteX59" fmla="*/ 1126021 w 9588461"/>
                  <a:gd name="connsiteY59" fmla="*/ 3553955 h 5769912"/>
                  <a:gd name="connsiteX60" fmla="*/ 1843379 w 9588461"/>
                  <a:gd name="connsiteY60" fmla="*/ 3559741 h 5769912"/>
                  <a:gd name="connsiteX61" fmla="*/ 1924198 w 9588461"/>
                  <a:gd name="connsiteY61" fmla="*/ 3519963 h 5769912"/>
                  <a:gd name="connsiteX62" fmla="*/ 2249780 w 9588461"/>
                  <a:gd name="connsiteY62" fmla="*/ 3359408 h 5769912"/>
                  <a:gd name="connsiteX63" fmla="*/ 2333677 w 9588461"/>
                  <a:gd name="connsiteY63" fmla="*/ 3318184 h 5769912"/>
                  <a:gd name="connsiteX64" fmla="*/ 2432198 w 9588461"/>
                  <a:gd name="connsiteY64" fmla="*/ 3358685 h 5769912"/>
                  <a:gd name="connsiteX65" fmla="*/ 2625393 w 9588461"/>
                  <a:gd name="connsiteY65" fmla="*/ 3441132 h 5769912"/>
                  <a:gd name="connsiteX66" fmla="*/ 2777793 w 9588461"/>
                  <a:gd name="connsiteY66" fmla="*/ 3506945 h 5769912"/>
                  <a:gd name="connsiteX67" fmla="*/ 2835520 w 9588461"/>
                  <a:gd name="connsiteY67" fmla="*/ 3530812 h 5769912"/>
                  <a:gd name="connsiteX68" fmla="*/ 2982533 w 9588461"/>
                  <a:gd name="connsiteY68" fmla="*/ 3525749 h 5769912"/>
                  <a:gd name="connsiteX69" fmla="*/ 3130315 w 9588461"/>
                  <a:gd name="connsiteY69" fmla="*/ 3520687 h 5769912"/>
                  <a:gd name="connsiteX70" fmla="*/ 3166490 w 9588461"/>
                  <a:gd name="connsiteY70" fmla="*/ 3602411 h 5769912"/>
                  <a:gd name="connsiteX71" fmla="*/ 3216521 w 9588461"/>
                  <a:gd name="connsiteY71" fmla="*/ 3713064 h 5769912"/>
                  <a:gd name="connsiteX72" fmla="*/ 3247309 w 9588461"/>
                  <a:gd name="connsiteY72" fmla="*/ 3781770 h 5769912"/>
                  <a:gd name="connsiteX73" fmla="*/ 3378157 w 9588461"/>
                  <a:gd name="connsiteY73" fmla="*/ 3883745 h 5769912"/>
                  <a:gd name="connsiteX74" fmla="*/ 3471291 w 9588461"/>
                  <a:gd name="connsiteY74" fmla="*/ 3723912 h 5769912"/>
                  <a:gd name="connsiteX75" fmla="*/ 3503618 w 9588461"/>
                  <a:gd name="connsiteY75" fmla="*/ 3572036 h 5769912"/>
                  <a:gd name="connsiteX76" fmla="*/ 3539794 w 9588461"/>
                  <a:gd name="connsiteY76" fmla="*/ 3529365 h 5769912"/>
                  <a:gd name="connsiteX77" fmla="*/ 3682188 w 9588461"/>
                  <a:gd name="connsiteY77" fmla="*/ 3535874 h 5769912"/>
                  <a:gd name="connsiteX78" fmla="*/ 3833818 w 9588461"/>
                  <a:gd name="connsiteY78" fmla="*/ 3530089 h 5769912"/>
                  <a:gd name="connsiteX79" fmla="*/ 3943116 w 9588461"/>
                  <a:gd name="connsiteY79" fmla="*/ 3358685 h 5769912"/>
                  <a:gd name="connsiteX80" fmla="*/ 3983910 w 9588461"/>
                  <a:gd name="connsiteY80" fmla="*/ 3246585 h 5769912"/>
                  <a:gd name="connsiteX81" fmla="*/ 4013158 w 9588461"/>
                  <a:gd name="connsiteY81" fmla="*/ 3168477 h 5769912"/>
                  <a:gd name="connsiteX82" fmla="*/ 4043946 w 9588461"/>
                  <a:gd name="connsiteY82" fmla="*/ 3101217 h 5769912"/>
                  <a:gd name="connsiteX83" fmla="*/ 4156322 w 9588461"/>
                  <a:gd name="connsiteY83" fmla="*/ 3344220 h 5769912"/>
                  <a:gd name="connsiteX84" fmla="*/ 4233292 w 9588461"/>
                  <a:gd name="connsiteY84" fmla="*/ 3478740 h 5769912"/>
                  <a:gd name="connsiteX85" fmla="*/ 4321807 w 9588461"/>
                  <a:gd name="connsiteY85" fmla="*/ 3514178 h 5769912"/>
                  <a:gd name="connsiteX86" fmla="*/ 4515771 w 9588461"/>
                  <a:gd name="connsiteY86" fmla="*/ 3553232 h 5769912"/>
                  <a:gd name="connsiteX87" fmla="*/ 4595050 w 9588461"/>
                  <a:gd name="connsiteY87" fmla="*/ 3684135 h 5769912"/>
                  <a:gd name="connsiteX88" fmla="*/ 4703577 w 9588461"/>
                  <a:gd name="connsiteY88" fmla="*/ 3767306 h 5769912"/>
                  <a:gd name="connsiteX89" fmla="*/ 4802099 w 9588461"/>
                  <a:gd name="connsiteY89" fmla="*/ 3586500 h 5769912"/>
                  <a:gd name="connsiteX90" fmla="*/ 4828268 w 9588461"/>
                  <a:gd name="connsiteY90" fmla="*/ 3217656 h 5769912"/>
                  <a:gd name="connsiteX91" fmla="*/ 4839814 w 9588461"/>
                  <a:gd name="connsiteY91" fmla="*/ 3058547 h 5769912"/>
                  <a:gd name="connsiteX92" fmla="*/ 4855208 w 9588461"/>
                  <a:gd name="connsiteY92" fmla="*/ 2852428 h 5769912"/>
                  <a:gd name="connsiteX93" fmla="*/ 4871371 w 9588461"/>
                  <a:gd name="connsiteY93" fmla="*/ 2617380 h 5769912"/>
                  <a:gd name="connsiteX94" fmla="*/ 4886765 w 9588461"/>
                  <a:gd name="connsiteY94" fmla="*/ 2445253 h 5769912"/>
                  <a:gd name="connsiteX95" fmla="*/ 4894462 w 9588461"/>
                  <a:gd name="connsiteY95" fmla="*/ 2346171 h 5769912"/>
                  <a:gd name="connsiteX96" fmla="*/ 4902159 w 9588461"/>
                  <a:gd name="connsiteY96" fmla="*/ 2229009 h 5769912"/>
                  <a:gd name="connsiteX97" fmla="*/ 4918323 w 9588461"/>
                  <a:gd name="connsiteY97" fmla="*/ 2060498 h 5769912"/>
                  <a:gd name="connsiteX98" fmla="*/ 4933717 w 9588461"/>
                  <a:gd name="connsiteY98" fmla="*/ 1850763 h 5769912"/>
                  <a:gd name="connsiteX99" fmla="*/ 4947572 w 9588461"/>
                  <a:gd name="connsiteY99" fmla="*/ 1655493 h 5769912"/>
                  <a:gd name="connsiteX100" fmla="*/ 4976820 w 9588461"/>
                  <a:gd name="connsiteY100" fmla="*/ 1290265 h 5769912"/>
                  <a:gd name="connsiteX101" fmla="*/ 4988366 w 9588461"/>
                  <a:gd name="connsiteY101" fmla="*/ 1322810 h 5769912"/>
                  <a:gd name="connsiteX102" fmla="*/ 5014535 w 9588461"/>
                  <a:gd name="connsiteY102" fmla="*/ 1641028 h 5769912"/>
                  <a:gd name="connsiteX103" fmla="*/ 5044554 w 9588461"/>
                  <a:gd name="connsiteY103" fmla="*/ 1991792 h 5769912"/>
                  <a:gd name="connsiteX104" fmla="*/ 5056099 w 9588461"/>
                  <a:gd name="connsiteY104" fmla="*/ 2158133 h 5769912"/>
                  <a:gd name="connsiteX105" fmla="*/ 5063796 w 9588461"/>
                  <a:gd name="connsiteY105" fmla="*/ 2263001 h 5769912"/>
                  <a:gd name="connsiteX106" fmla="*/ 5079190 w 9588461"/>
                  <a:gd name="connsiteY106" fmla="*/ 2436574 h 5769912"/>
                  <a:gd name="connsiteX107" fmla="*/ 5094584 w 9588461"/>
                  <a:gd name="connsiteY107" fmla="*/ 2617380 h 5769912"/>
                  <a:gd name="connsiteX108" fmla="*/ 5109978 w 9588461"/>
                  <a:gd name="connsiteY108" fmla="*/ 2809035 h 5769912"/>
                  <a:gd name="connsiteX109" fmla="*/ 5148463 w 9588461"/>
                  <a:gd name="connsiteY109" fmla="*/ 3297211 h 5769912"/>
                  <a:gd name="connsiteX110" fmla="*/ 5171554 w 9588461"/>
                  <a:gd name="connsiteY110" fmla="*/ 3590116 h 5769912"/>
                  <a:gd name="connsiteX111" fmla="*/ 5183099 w 9588461"/>
                  <a:gd name="connsiteY111" fmla="*/ 3740547 h 5769912"/>
                  <a:gd name="connsiteX112" fmla="*/ 5217736 w 9588461"/>
                  <a:gd name="connsiteY112" fmla="*/ 4136150 h 5769912"/>
                  <a:gd name="connsiteX113" fmla="*/ 5248523 w 9588461"/>
                  <a:gd name="connsiteY113" fmla="*/ 4519459 h 5769912"/>
                  <a:gd name="connsiteX114" fmla="*/ 5279311 w 9588461"/>
                  <a:gd name="connsiteY114" fmla="*/ 4884687 h 5769912"/>
                  <a:gd name="connsiteX115" fmla="*/ 5290087 w 9588461"/>
                  <a:gd name="connsiteY115" fmla="*/ 5036564 h 5769912"/>
                  <a:gd name="connsiteX116" fmla="*/ 5306251 w 9588461"/>
                  <a:gd name="connsiteY116" fmla="*/ 5239066 h 5769912"/>
                  <a:gd name="connsiteX117" fmla="*/ 5325493 w 9588461"/>
                  <a:gd name="connsiteY117" fmla="*/ 5445185 h 5769912"/>
                  <a:gd name="connsiteX118" fmla="*/ 5333190 w 9588461"/>
                  <a:gd name="connsiteY118" fmla="*/ 5568133 h 5769912"/>
                  <a:gd name="connsiteX119" fmla="*/ 5369366 w 9588461"/>
                  <a:gd name="connsiteY119" fmla="*/ 5728689 h 5769912"/>
                  <a:gd name="connsiteX120" fmla="*/ 5410930 w 9588461"/>
                  <a:gd name="connsiteY120" fmla="*/ 5756894 h 5769912"/>
                  <a:gd name="connsiteX121" fmla="*/ 5439409 w 9588461"/>
                  <a:gd name="connsiteY121" fmla="*/ 5769912 h 5769912"/>
                  <a:gd name="connsiteX122" fmla="*/ 5470196 w 9588461"/>
                  <a:gd name="connsiteY122" fmla="*/ 5748939 h 5769912"/>
                  <a:gd name="connsiteX123" fmla="*/ 5510221 w 9588461"/>
                  <a:gd name="connsiteY123" fmla="*/ 5712778 h 5769912"/>
                  <a:gd name="connsiteX124" fmla="*/ 5544857 w 9588461"/>
                  <a:gd name="connsiteY124" fmla="*/ 5445185 h 5769912"/>
                  <a:gd name="connsiteX125" fmla="*/ 5567948 w 9588461"/>
                  <a:gd name="connsiteY125" fmla="*/ 5210137 h 5769912"/>
                  <a:gd name="connsiteX126" fmla="*/ 5591039 w 9588461"/>
                  <a:gd name="connsiteY126" fmla="*/ 4982322 h 5769912"/>
                  <a:gd name="connsiteX127" fmla="*/ 5606433 w 9588461"/>
                  <a:gd name="connsiteY127" fmla="*/ 4823213 h 5769912"/>
                  <a:gd name="connsiteX128" fmla="*/ 5663391 w 9588461"/>
                  <a:gd name="connsiteY128" fmla="*/ 4269946 h 5769912"/>
                  <a:gd name="connsiteX129" fmla="*/ 5686482 w 9588461"/>
                  <a:gd name="connsiteY129" fmla="*/ 4038515 h 5769912"/>
                  <a:gd name="connsiteX130" fmla="*/ 5717270 w 9588461"/>
                  <a:gd name="connsiteY130" fmla="*/ 3731145 h 5769912"/>
                  <a:gd name="connsiteX131" fmla="*/ 5730354 w 9588461"/>
                  <a:gd name="connsiteY131" fmla="*/ 3591563 h 5769912"/>
                  <a:gd name="connsiteX132" fmla="*/ 5735742 w 9588461"/>
                  <a:gd name="connsiteY132" fmla="*/ 3543107 h 5769912"/>
                  <a:gd name="connsiteX133" fmla="*/ 5794239 w 9588461"/>
                  <a:gd name="connsiteY133" fmla="*/ 3543107 h 5769912"/>
                  <a:gd name="connsiteX134" fmla="*/ 6072100 w 9588461"/>
                  <a:gd name="connsiteY134" fmla="*/ 3551062 h 5769912"/>
                  <a:gd name="connsiteX135" fmla="*/ 6319173 w 9588461"/>
                  <a:gd name="connsiteY135" fmla="*/ 3547446 h 5769912"/>
                  <a:gd name="connsiteX136" fmla="*/ 6430780 w 9588461"/>
                  <a:gd name="connsiteY136" fmla="*/ 3447641 h 5769912"/>
                  <a:gd name="connsiteX137" fmla="*/ 6589337 w 9588461"/>
                  <a:gd name="connsiteY137" fmla="*/ 3279130 h 5769912"/>
                  <a:gd name="connsiteX138" fmla="*/ 6642446 w 9588461"/>
                  <a:gd name="connsiteY138" fmla="*/ 3221272 h 5769912"/>
                  <a:gd name="connsiteX139" fmla="*/ 6699404 w 9588461"/>
                  <a:gd name="connsiteY139" fmla="*/ 3159798 h 5769912"/>
                  <a:gd name="connsiteX140" fmla="*/ 6817938 w 9588461"/>
                  <a:gd name="connsiteY140" fmla="*/ 3034680 h 5769912"/>
                  <a:gd name="connsiteX141" fmla="*/ 6897986 w 9588461"/>
                  <a:gd name="connsiteY141" fmla="*/ 2949340 h 5769912"/>
                  <a:gd name="connsiteX142" fmla="*/ 6914150 w 9588461"/>
                  <a:gd name="connsiteY142" fmla="*/ 2963804 h 5769912"/>
                  <a:gd name="connsiteX143" fmla="*/ 6964950 w 9588461"/>
                  <a:gd name="connsiteY143" fmla="*/ 3022386 h 5769912"/>
                  <a:gd name="connsiteX144" fmla="*/ 7266672 w 9588461"/>
                  <a:gd name="connsiteY144" fmla="*/ 3376765 h 5769912"/>
                  <a:gd name="connsiteX145" fmla="*/ 7309775 w 9588461"/>
                  <a:gd name="connsiteY145" fmla="*/ 3427391 h 5769912"/>
                  <a:gd name="connsiteX146" fmla="*/ 7359805 w 9588461"/>
                  <a:gd name="connsiteY146" fmla="*/ 3478016 h 5769912"/>
                  <a:gd name="connsiteX147" fmla="*/ 7384435 w 9588461"/>
                  <a:gd name="connsiteY147" fmla="*/ 3496097 h 5769912"/>
                  <a:gd name="connsiteX148" fmla="*/ 8277285 w 9588461"/>
                  <a:gd name="connsiteY148" fmla="*/ 3502606 h 5769912"/>
                  <a:gd name="connsiteX149" fmla="*/ 9177062 w 9588461"/>
                  <a:gd name="connsiteY149" fmla="*/ 3519240 h 5769912"/>
                  <a:gd name="connsiteX150" fmla="*/ 9266347 w 9588461"/>
                  <a:gd name="connsiteY150" fmla="*/ 3600964 h 5769912"/>
                  <a:gd name="connsiteX151" fmla="*/ 9493408 w 9588461"/>
                  <a:gd name="connsiteY151" fmla="*/ 3580714 h 5769912"/>
                  <a:gd name="connsiteX152" fmla="*/ 9560371 w 9588461"/>
                  <a:gd name="connsiteY152" fmla="*/ 3499713 h 5769912"/>
                  <a:gd name="connsiteX153" fmla="*/ 9581153 w 9588461"/>
                  <a:gd name="connsiteY153" fmla="*/ 3393399 h 5769912"/>
                  <a:gd name="connsiteX154" fmla="*/ 9464159 w 9588461"/>
                  <a:gd name="connsiteY154" fmla="*/ 3248031 h 5769912"/>
                  <a:gd name="connsiteX155" fmla="*/ 9371026 w 9588461"/>
                  <a:gd name="connsiteY155" fmla="*/ 3228504 h 5769912"/>
                  <a:gd name="connsiteX156" fmla="*/ 9172443 w 9588461"/>
                  <a:gd name="connsiteY156" fmla="*/ 3332648 h 5769912"/>
                  <a:gd name="connsiteX157" fmla="*/ 8466630 w 9588461"/>
                  <a:gd name="connsiteY157" fmla="*/ 3337711 h 5769912"/>
                  <a:gd name="connsiteX158" fmla="*/ 7440623 w 9588461"/>
                  <a:gd name="connsiteY158" fmla="*/ 3315291 h 5769912"/>
                  <a:gd name="connsiteX159" fmla="*/ 7424460 w 9588461"/>
                  <a:gd name="connsiteY159" fmla="*/ 3295764 h 5769912"/>
                  <a:gd name="connsiteX160" fmla="*/ 7211253 w 9588461"/>
                  <a:gd name="connsiteY160" fmla="*/ 3046252 h 5769912"/>
                  <a:gd name="connsiteX161" fmla="*/ 6971877 w 9588461"/>
                  <a:gd name="connsiteY161" fmla="*/ 2767088 h 5769912"/>
                  <a:gd name="connsiteX162" fmla="*/ 6907992 w 9588461"/>
                  <a:gd name="connsiteY162" fmla="*/ 2738159 h 5769912"/>
                  <a:gd name="connsiteX163" fmla="*/ 6587798 w 9588461"/>
                  <a:gd name="connsiteY163" fmla="*/ 3029618 h 5769912"/>
                  <a:gd name="connsiteX164" fmla="*/ 6329179 w 9588461"/>
                  <a:gd name="connsiteY164" fmla="*/ 3307336 h 5769912"/>
                  <a:gd name="connsiteX165" fmla="*/ 6261446 w 9588461"/>
                  <a:gd name="connsiteY165" fmla="*/ 3376042 h 5769912"/>
                  <a:gd name="connsiteX166" fmla="*/ 6241434 w 9588461"/>
                  <a:gd name="connsiteY166" fmla="*/ 3393399 h 5769912"/>
                  <a:gd name="connsiteX167" fmla="*/ 6074409 w 9588461"/>
                  <a:gd name="connsiteY167" fmla="*/ 3384721 h 5769912"/>
                  <a:gd name="connsiteX168" fmla="*/ 5766530 w 9588461"/>
                  <a:gd name="connsiteY168" fmla="*/ 3374595 h 5769912"/>
                  <a:gd name="connsiteX169" fmla="*/ 5606433 w 9588461"/>
                  <a:gd name="connsiteY169" fmla="*/ 3391230 h 5769912"/>
                  <a:gd name="connsiteX170" fmla="*/ 5575645 w 9588461"/>
                  <a:gd name="connsiteY170" fmla="*/ 3427391 h 5769912"/>
                  <a:gd name="connsiteX171" fmla="*/ 5541009 w 9588461"/>
                  <a:gd name="connsiteY171" fmla="*/ 3691367 h 5769912"/>
                  <a:gd name="connsiteX172" fmla="*/ 5524845 w 9588461"/>
                  <a:gd name="connsiteY172" fmla="*/ 3843244 h 5769912"/>
                  <a:gd name="connsiteX173" fmla="*/ 5509451 w 9588461"/>
                  <a:gd name="connsiteY173" fmla="*/ 3980657 h 5769912"/>
                  <a:gd name="connsiteX174" fmla="*/ 5494827 w 9588461"/>
                  <a:gd name="connsiteY174" fmla="*/ 4139766 h 5769912"/>
                  <a:gd name="connsiteX175" fmla="*/ 5460960 w 9588461"/>
                  <a:gd name="connsiteY175" fmla="*/ 4485467 h 5769912"/>
                  <a:gd name="connsiteX176" fmla="*/ 5446336 w 9588461"/>
                  <a:gd name="connsiteY176" fmla="*/ 4610585 h 5769912"/>
                  <a:gd name="connsiteX177" fmla="*/ 5422475 w 9588461"/>
                  <a:gd name="connsiteY177" fmla="*/ 4465217 h 5769912"/>
                  <a:gd name="connsiteX178" fmla="*/ 5406312 w 9588461"/>
                  <a:gd name="connsiteY178" fmla="*/ 4248250 h 5769912"/>
                  <a:gd name="connsiteX179" fmla="*/ 5387069 w 9588461"/>
                  <a:gd name="connsiteY179" fmla="*/ 4016818 h 5769912"/>
                  <a:gd name="connsiteX180" fmla="*/ 5372445 w 9588461"/>
                  <a:gd name="connsiteY180" fmla="*/ 3836012 h 5769912"/>
                  <a:gd name="connsiteX181" fmla="*/ 5332421 w 9588461"/>
                  <a:gd name="connsiteY181" fmla="*/ 3344220 h 5769912"/>
                  <a:gd name="connsiteX182" fmla="*/ 5321645 w 9588461"/>
                  <a:gd name="connsiteY182" fmla="*/ 3210424 h 5769912"/>
                  <a:gd name="connsiteX183" fmla="*/ 5306251 w 9588461"/>
                  <a:gd name="connsiteY183" fmla="*/ 3007921 h 5769912"/>
                  <a:gd name="connsiteX184" fmla="*/ 5286239 w 9588461"/>
                  <a:gd name="connsiteY184" fmla="*/ 2792400 h 5769912"/>
                  <a:gd name="connsiteX185" fmla="*/ 5279311 w 9588461"/>
                  <a:gd name="connsiteY185" fmla="*/ 2682470 h 5769912"/>
                  <a:gd name="connsiteX186" fmla="*/ 5272384 w 9588461"/>
                  <a:gd name="connsiteY186" fmla="*/ 2590621 h 5769912"/>
                  <a:gd name="connsiteX187" fmla="*/ 5256220 w 9588461"/>
                  <a:gd name="connsiteY187" fmla="*/ 2422110 h 5769912"/>
                  <a:gd name="connsiteX188" fmla="*/ 5240826 w 9588461"/>
                  <a:gd name="connsiteY188" fmla="*/ 2230456 h 5769912"/>
                  <a:gd name="connsiteX189" fmla="*/ 5225433 w 9588461"/>
                  <a:gd name="connsiteY189" fmla="*/ 2060498 h 5769912"/>
                  <a:gd name="connsiteX190" fmla="*/ 5190796 w 9588461"/>
                  <a:gd name="connsiteY190" fmla="*/ 1615715 h 5769912"/>
                  <a:gd name="connsiteX191" fmla="*/ 5170784 w 9588461"/>
                  <a:gd name="connsiteY191" fmla="*/ 1373436 h 5769912"/>
                  <a:gd name="connsiteX192" fmla="*/ 5156160 w 9588461"/>
                  <a:gd name="connsiteY192" fmla="*/ 1167317 h 5769912"/>
                  <a:gd name="connsiteX193" fmla="*/ 5137687 w 9588461"/>
                  <a:gd name="connsiteY193" fmla="*/ 939501 h 5769912"/>
                  <a:gd name="connsiteX194" fmla="*/ 5121523 w 9588461"/>
                  <a:gd name="connsiteY194" fmla="*/ 765928 h 5769912"/>
                  <a:gd name="connsiteX195" fmla="*/ 5102281 w 9588461"/>
                  <a:gd name="connsiteY195" fmla="*/ 505567 h 5769912"/>
                  <a:gd name="connsiteX196" fmla="*/ 5086887 w 9588461"/>
                  <a:gd name="connsiteY196" fmla="*/ 328377 h 5769912"/>
                  <a:gd name="connsiteX197" fmla="*/ 5075341 w 9588461"/>
                  <a:gd name="connsiteY197" fmla="*/ 187349 h 5769912"/>
                  <a:gd name="connsiteX198" fmla="*/ 5027620 w 9588461"/>
                  <a:gd name="connsiteY198" fmla="*/ 21007 h 5769912"/>
                  <a:gd name="connsiteX199" fmla="*/ 4938335 w 9588461"/>
                  <a:gd name="connsiteY199" fmla="*/ 13052 h 5769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9588461" h="5769912">
                    <a:moveTo>
                      <a:pt x="4938335" y="13052"/>
                    </a:moveTo>
                    <a:cubicBezTo>
                      <a:pt x="4900620" y="36195"/>
                      <a:pt x="4893693" y="52829"/>
                      <a:pt x="4885996" y="138893"/>
                    </a:cubicBezTo>
                    <a:cubicBezTo>
                      <a:pt x="4882147" y="183733"/>
                      <a:pt x="4875220" y="255332"/>
                      <a:pt x="4871371" y="299448"/>
                    </a:cubicBezTo>
                    <a:cubicBezTo>
                      <a:pt x="4866753" y="342842"/>
                      <a:pt x="4860596" y="426736"/>
                      <a:pt x="4858287" y="486040"/>
                    </a:cubicBezTo>
                    <a:cubicBezTo>
                      <a:pt x="4855978" y="544621"/>
                      <a:pt x="4850590" y="594524"/>
                      <a:pt x="4846741" y="596693"/>
                    </a:cubicBezTo>
                    <a:cubicBezTo>
                      <a:pt x="4843662" y="598863"/>
                      <a:pt x="4840584" y="629962"/>
                      <a:pt x="4840584" y="665400"/>
                    </a:cubicBezTo>
                    <a:cubicBezTo>
                      <a:pt x="4840584" y="726874"/>
                      <a:pt x="4836735" y="779669"/>
                      <a:pt x="4817493" y="997359"/>
                    </a:cubicBezTo>
                    <a:cubicBezTo>
                      <a:pt x="4812874" y="1047262"/>
                      <a:pt x="4805177" y="1136218"/>
                      <a:pt x="4801329" y="1196246"/>
                    </a:cubicBezTo>
                    <a:cubicBezTo>
                      <a:pt x="4796711" y="1255550"/>
                      <a:pt x="4792093" y="1322810"/>
                      <a:pt x="4790553" y="1344507"/>
                    </a:cubicBezTo>
                    <a:cubicBezTo>
                      <a:pt x="4788244" y="1366203"/>
                      <a:pt x="4783626" y="1442865"/>
                      <a:pt x="4779008" y="1514464"/>
                    </a:cubicBezTo>
                    <a:cubicBezTo>
                      <a:pt x="4774390" y="1586063"/>
                      <a:pt x="4767462" y="1677189"/>
                      <a:pt x="4762844" y="1716967"/>
                    </a:cubicBezTo>
                    <a:cubicBezTo>
                      <a:pt x="4758996" y="1756744"/>
                      <a:pt x="4748989" y="1893433"/>
                      <a:pt x="4740523" y="2020721"/>
                    </a:cubicBezTo>
                    <a:cubicBezTo>
                      <a:pt x="4732056" y="2148008"/>
                      <a:pt x="4719741" y="2310733"/>
                      <a:pt x="4713583" y="2382333"/>
                    </a:cubicBezTo>
                    <a:cubicBezTo>
                      <a:pt x="4707426" y="2453932"/>
                      <a:pt x="4698959" y="2563139"/>
                      <a:pt x="4694341" y="2624613"/>
                    </a:cubicBezTo>
                    <a:cubicBezTo>
                      <a:pt x="4689723" y="2686087"/>
                      <a:pt x="4682795" y="2782275"/>
                      <a:pt x="4678177" y="2837964"/>
                    </a:cubicBezTo>
                    <a:cubicBezTo>
                      <a:pt x="4674329" y="2893652"/>
                      <a:pt x="4667402" y="2983331"/>
                      <a:pt x="4663553" y="3036850"/>
                    </a:cubicBezTo>
                    <a:cubicBezTo>
                      <a:pt x="4658935" y="3090369"/>
                      <a:pt x="4652777" y="3168477"/>
                      <a:pt x="4648159" y="3210424"/>
                    </a:cubicBezTo>
                    <a:cubicBezTo>
                      <a:pt x="4644311" y="3252371"/>
                      <a:pt x="4638923" y="3314568"/>
                      <a:pt x="4636614" y="3349283"/>
                    </a:cubicBezTo>
                    <a:lnTo>
                      <a:pt x="4631226" y="3412203"/>
                    </a:lnTo>
                    <a:lnTo>
                      <a:pt x="4610444" y="3397739"/>
                    </a:lnTo>
                    <a:cubicBezTo>
                      <a:pt x="4595820" y="3387613"/>
                      <a:pt x="4554256" y="3377488"/>
                      <a:pt x="4470359" y="3364470"/>
                    </a:cubicBezTo>
                    <a:lnTo>
                      <a:pt x="4351056" y="3345667"/>
                    </a:lnTo>
                    <a:lnTo>
                      <a:pt x="4337201" y="3316014"/>
                    </a:lnTo>
                    <a:cubicBezTo>
                      <a:pt x="4329504" y="3299380"/>
                      <a:pt x="4302565" y="3239353"/>
                      <a:pt x="4277165" y="3181495"/>
                    </a:cubicBezTo>
                    <a:cubicBezTo>
                      <a:pt x="4251765" y="3123637"/>
                      <a:pt x="4226365" y="3066502"/>
                      <a:pt x="4220977" y="3054931"/>
                    </a:cubicBezTo>
                    <a:cubicBezTo>
                      <a:pt x="4215589" y="3042636"/>
                      <a:pt x="4197886" y="3003582"/>
                      <a:pt x="4182492" y="2968144"/>
                    </a:cubicBezTo>
                    <a:cubicBezTo>
                      <a:pt x="4167098" y="2931983"/>
                      <a:pt x="4148625" y="2890036"/>
                      <a:pt x="4140928" y="2874125"/>
                    </a:cubicBezTo>
                    <a:cubicBezTo>
                      <a:pt x="4133231" y="2858214"/>
                      <a:pt x="4124764" y="2837964"/>
                      <a:pt x="4121686" y="2829285"/>
                    </a:cubicBezTo>
                    <a:cubicBezTo>
                      <a:pt x="4114758" y="2809758"/>
                      <a:pt x="4076273" y="2777936"/>
                      <a:pt x="4050873" y="2772150"/>
                    </a:cubicBezTo>
                    <a:cubicBezTo>
                      <a:pt x="4004691" y="2761302"/>
                      <a:pt x="3957740" y="2801079"/>
                      <a:pt x="3933879" y="2871955"/>
                    </a:cubicBezTo>
                    <a:cubicBezTo>
                      <a:pt x="3920794" y="2911009"/>
                      <a:pt x="3881540" y="3015877"/>
                      <a:pt x="3804570" y="3221272"/>
                    </a:cubicBezTo>
                    <a:cubicBezTo>
                      <a:pt x="3793794" y="3248755"/>
                      <a:pt x="3778400" y="3292148"/>
                      <a:pt x="3769164" y="3317461"/>
                    </a:cubicBezTo>
                    <a:cubicBezTo>
                      <a:pt x="3760697" y="3342774"/>
                      <a:pt x="3749152" y="3365194"/>
                      <a:pt x="3744534" y="3366640"/>
                    </a:cubicBezTo>
                    <a:cubicBezTo>
                      <a:pt x="3739915" y="3368086"/>
                      <a:pt x="3672182" y="3366640"/>
                      <a:pt x="3595212" y="3363024"/>
                    </a:cubicBezTo>
                    <a:cubicBezTo>
                      <a:pt x="3383545" y="3352899"/>
                      <a:pt x="3379697" y="3355792"/>
                      <a:pt x="3332745" y="3513454"/>
                    </a:cubicBezTo>
                    <a:cubicBezTo>
                      <a:pt x="3328127" y="3528642"/>
                      <a:pt x="3323509" y="3522133"/>
                      <a:pt x="3300418" y="3467891"/>
                    </a:cubicBezTo>
                    <a:cubicBezTo>
                      <a:pt x="3285794" y="3432453"/>
                      <a:pt x="3263472" y="3391953"/>
                      <a:pt x="3250387" y="3377488"/>
                    </a:cubicBezTo>
                    <a:lnTo>
                      <a:pt x="3225757" y="3351452"/>
                    </a:lnTo>
                    <a:lnTo>
                      <a:pt x="3041799" y="3353622"/>
                    </a:lnTo>
                    <a:cubicBezTo>
                      <a:pt x="2837829" y="3356515"/>
                      <a:pt x="2869387" y="3361577"/>
                      <a:pt x="2735459" y="3304443"/>
                    </a:cubicBezTo>
                    <a:cubicBezTo>
                      <a:pt x="2714678" y="3295764"/>
                      <a:pt x="2686199" y="3284192"/>
                      <a:pt x="2673114" y="3278407"/>
                    </a:cubicBezTo>
                    <a:cubicBezTo>
                      <a:pt x="2660799" y="3273344"/>
                      <a:pt x="2626162" y="3258880"/>
                      <a:pt x="2596914" y="3246585"/>
                    </a:cubicBezTo>
                    <a:cubicBezTo>
                      <a:pt x="2567665" y="3234290"/>
                      <a:pt x="2531490" y="3219102"/>
                      <a:pt x="2516865" y="3212593"/>
                    </a:cubicBezTo>
                    <a:cubicBezTo>
                      <a:pt x="2501471" y="3206808"/>
                      <a:pt x="2462986" y="3189450"/>
                      <a:pt x="2431429" y="3174986"/>
                    </a:cubicBezTo>
                    <a:cubicBezTo>
                      <a:pt x="2352150" y="3138825"/>
                      <a:pt x="2309817" y="3139548"/>
                      <a:pt x="2235156" y="3177155"/>
                    </a:cubicBezTo>
                    <a:cubicBezTo>
                      <a:pt x="2157416" y="3216933"/>
                      <a:pt x="2051968" y="3269005"/>
                      <a:pt x="1916501" y="3334095"/>
                    </a:cubicBezTo>
                    <a:lnTo>
                      <a:pt x="1797967" y="3391230"/>
                    </a:lnTo>
                    <a:lnTo>
                      <a:pt x="1408500" y="3390506"/>
                    </a:lnTo>
                    <a:cubicBezTo>
                      <a:pt x="1194524" y="3389783"/>
                      <a:pt x="882027" y="3387613"/>
                      <a:pt x="713463" y="3384721"/>
                    </a:cubicBezTo>
                    <a:lnTo>
                      <a:pt x="408662" y="3380381"/>
                    </a:lnTo>
                    <a:lnTo>
                      <a:pt x="376335" y="3345667"/>
                    </a:lnTo>
                    <a:cubicBezTo>
                      <a:pt x="336311" y="3302996"/>
                      <a:pt x="293977" y="3282023"/>
                      <a:pt x="237789" y="3277683"/>
                    </a:cubicBezTo>
                    <a:cubicBezTo>
                      <a:pt x="159280" y="3270451"/>
                      <a:pt x="86929" y="3300103"/>
                      <a:pt x="44595" y="3355792"/>
                    </a:cubicBezTo>
                    <a:cubicBezTo>
                      <a:pt x="9189" y="3402801"/>
                      <a:pt x="-10823" y="3481633"/>
                      <a:pt x="6110" y="3512731"/>
                    </a:cubicBezTo>
                    <a:cubicBezTo>
                      <a:pt x="9959" y="3519240"/>
                      <a:pt x="17656" y="3534428"/>
                      <a:pt x="23044" y="3546723"/>
                    </a:cubicBezTo>
                    <a:cubicBezTo>
                      <a:pt x="41516" y="3585777"/>
                      <a:pt x="81541" y="3626277"/>
                      <a:pt x="119256" y="3644358"/>
                    </a:cubicBezTo>
                    <a:cubicBezTo>
                      <a:pt x="170826" y="3669671"/>
                      <a:pt x="265499" y="3669671"/>
                      <a:pt x="310911" y="3645081"/>
                    </a:cubicBezTo>
                    <a:cubicBezTo>
                      <a:pt x="352474" y="3622661"/>
                      <a:pt x="367099" y="3609643"/>
                      <a:pt x="389420" y="3576375"/>
                    </a:cubicBezTo>
                    <a:lnTo>
                      <a:pt x="408662" y="3548892"/>
                    </a:lnTo>
                    <a:lnTo>
                      <a:pt x="1126021" y="3553955"/>
                    </a:lnTo>
                    <a:lnTo>
                      <a:pt x="1843379" y="3559741"/>
                    </a:lnTo>
                    <a:lnTo>
                      <a:pt x="1924198" y="3519963"/>
                    </a:lnTo>
                    <a:cubicBezTo>
                      <a:pt x="2018871" y="3472231"/>
                      <a:pt x="2133556" y="3415819"/>
                      <a:pt x="2249780" y="3359408"/>
                    </a:cubicBezTo>
                    <a:lnTo>
                      <a:pt x="2333677" y="3318184"/>
                    </a:lnTo>
                    <a:lnTo>
                      <a:pt x="2432198" y="3358685"/>
                    </a:lnTo>
                    <a:cubicBezTo>
                      <a:pt x="2486847" y="3381104"/>
                      <a:pt x="2573053" y="3417989"/>
                      <a:pt x="2625393" y="3441132"/>
                    </a:cubicBezTo>
                    <a:cubicBezTo>
                      <a:pt x="2677732" y="3464275"/>
                      <a:pt x="2746235" y="3493927"/>
                      <a:pt x="2777793" y="3506945"/>
                    </a:cubicBezTo>
                    <a:lnTo>
                      <a:pt x="2835520" y="3530812"/>
                    </a:lnTo>
                    <a:lnTo>
                      <a:pt x="2982533" y="3525749"/>
                    </a:lnTo>
                    <a:lnTo>
                      <a:pt x="3130315" y="3520687"/>
                    </a:lnTo>
                    <a:lnTo>
                      <a:pt x="3166490" y="3602411"/>
                    </a:lnTo>
                    <a:cubicBezTo>
                      <a:pt x="3186502" y="3647251"/>
                      <a:pt x="3208824" y="3697153"/>
                      <a:pt x="3216521" y="3713064"/>
                    </a:cubicBezTo>
                    <a:cubicBezTo>
                      <a:pt x="3223448" y="3728975"/>
                      <a:pt x="3237303" y="3760074"/>
                      <a:pt x="3247309" y="3781770"/>
                    </a:cubicBezTo>
                    <a:cubicBezTo>
                      <a:pt x="3285794" y="3871450"/>
                      <a:pt x="3321969" y="3899656"/>
                      <a:pt x="3378157" y="3883745"/>
                    </a:cubicBezTo>
                    <a:cubicBezTo>
                      <a:pt x="3430497" y="3869280"/>
                      <a:pt x="3448969" y="3837459"/>
                      <a:pt x="3471291" y="3723912"/>
                    </a:cubicBezTo>
                    <a:cubicBezTo>
                      <a:pt x="3483606" y="3660992"/>
                      <a:pt x="3493612" y="3611090"/>
                      <a:pt x="3503618" y="3572036"/>
                    </a:cubicBezTo>
                    <a:cubicBezTo>
                      <a:pt x="3512854" y="3533705"/>
                      <a:pt x="3514394" y="3532258"/>
                      <a:pt x="3539794" y="3529365"/>
                    </a:cubicBezTo>
                    <a:cubicBezTo>
                      <a:pt x="3554418" y="3527919"/>
                      <a:pt x="3619073" y="3530812"/>
                      <a:pt x="3682188" y="3535874"/>
                    </a:cubicBezTo>
                    <a:cubicBezTo>
                      <a:pt x="3793024" y="3543830"/>
                      <a:pt x="3799182" y="3543830"/>
                      <a:pt x="3833818" y="3530089"/>
                    </a:cubicBezTo>
                    <a:cubicBezTo>
                      <a:pt x="3881540" y="3510561"/>
                      <a:pt x="3897703" y="3484525"/>
                      <a:pt x="3943116" y="3358685"/>
                    </a:cubicBezTo>
                    <a:cubicBezTo>
                      <a:pt x="3963128" y="3302996"/>
                      <a:pt x="3981600" y="3252371"/>
                      <a:pt x="3983910" y="3246585"/>
                    </a:cubicBezTo>
                    <a:cubicBezTo>
                      <a:pt x="3986988" y="3240799"/>
                      <a:pt x="3999304" y="3205361"/>
                      <a:pt x="4013158" y="3168477"/>
                    </a:cubicBezTo>
                    <a:cubicBezTo>
                      <a:pt x="4026243" y="3131592"/>
                      <a:pt x="4040098" y="3101217"/>
                      <a:pt x="4043946" y="3101217"/>
                    </a:cubicBezTo>
                    <a:cubicBezTo>
                      <a:pt x="4049334" y="3101217"/>
                      <a:pt x="4077043" y="3160521"/>
                      <a:pt x="4156322" y="3344220"/>
                    </a:cubicBezTo>
                    <a:cubicBezTo>
                      <a:pt x="4200965" y="3446195"/>
                      <a:pt x="4202504" y="3449087"/>
                      <a:pt x="4233292" y="3478740"/>
                    </a:cubicBezTo>
                    <a:cubicBezTo>
                      <a:pt x="4257922" y="3501883"/>
                      <a:pt x="4268698" y="3506222"/>
                      <a:pt x="4321807" y="3514178"/>
                    </a:cubicBezTo>
                    <a:cubicBezTo>
                      <a:pt x="4495759" y="3540214"/>
                      <a:pt x="4507304" y="3542383"/>
                      <a:pt x="4515771" y="3553232"/>
                    </a:cubicBezTo>
                    <a:cubicBezTo>
                      <a:pt x="4523468" y="3561910"/>
                      <a:pt x="4545789" y="3599518"/>
                      <a:pt x="4595050" y="3684135"/>
                    </a:cubicBezTo>
                    <a:cubicBezTo>
                      <a:pt x="4631226" y="3746332"/>
                      <a:pt x="4658165" y="3767306"/>
                      <a:pt x="4703577" y="3767306"/>
                    </a:cubicBezTo>
                    <a:cubicBezTo>
                      <a:pt x="4775159" y="3767306"/>
                      <a:pt x="4793632" y="3733314"/>
                      <a:pt x="4802099" y="3586500"/>
                    </a:cubicBezTo>
                    <a:cubicBezTo>
                      <a:pt x="4807487" y="3493927"/>
                      <a:pt x="4816723" y="3363747"/>
                      <a:pt x="4828268" y="3217656"/>
                    </a:cubicBezTo>
                    <a:cubicBezTo>
                      <a:pt x="4830577" y="3191620"/>
                      <a:pt x="4835965" y="3120021"/>
                      <a:pt x="4839814" y="3058547"/>
                    </a:cubicBezTo>
                    <a:cubicBezTo>
                      <a:pt x="4844432" y="2997073"/>
                      <a:pt x="4851359" y="2903777"/>
                      <a:pt x="4855208" y="2852428"/>
                    </a:cubicBezTo>
                    <a:cubicBezTo>
                      <a:pt x="4859056" y="2800356"/>
                      <a:pt x="4866753" y="2694765"/>
                      <a:pt x="4871371" y="2617380"/>
                    </a:cubicBezTo>
                    <a:cubicBezTo>
                      <a:pt x="4875990" y="2539995"/>
                      <a:pt x="4882917" y="2462610"/>
                      <a:pt x="4886765" y="2445253"/>
                    </a:cubicBezTo>
                    <a:cubicBezTo>
                      <a:pt x="4891384" y="2428619"/>
                      <a:pt x="4894462" y="2383779"/>
                      <a:pt x="4894462" y="2346171"/>
                    </a:cubicBezTo>
                    <a:cubicBezTo>
                      <a:pt x="4894462" y="2308564"/>
                      <a:pt x="4897541" y="2255768"/>
                      <a:pt x="4902159" y="2229009"/>
                    </a:cubicBezTo>
                    <a:cubicBezTo>
                      <a:pt x="4906008" y="2201527"/>
                      <a:pt x="4913705" y="2126311"/>
                      <a:pt x="4918323" y="2060498"/>
                    </a:cubicBezTo>
                    <a:cubicBezTo>
                      <a:pt x="4922941" y="1994685"/>
                      <a:pt x="4929869" y="1900666"/>
                      <a:pt x="4933717" y="1850763"/>
                    </a:cubicBezTo>
                    <a:cubicBezTo>
                      <a:pt x="4937565" y="1800861"/>
                      <a:pt x="4943723" y="1713351"/>
                      <a:pt x="4947572" y="1655493"/>
                    </a:cubicBezTo>
                    <a:cubicBezTo>
                      <a:pt x="4962966" y="1433463"/>
                      <a:pt x="4971432" y="1324980"/>
                      <a:pt x="4976820" y="1290265"/>
                    </a:cubicBezTo>
                    <a:cubicBezTo>
                      <a:pt x="4982208" y="1255550"/>
                      <a:pt x="4982208" y="1256273"/>
                      <a:pt x="4988366" y="1322810"/>
                    </a:cubicBezTo>
                    <a:cubicBezTo>
                      <a:pt x="4995293" y="1396579"/>
                      <a:pt x="5008378" y="1563643"/>
                      <a:pt x="5014535" y="1641028"/>
                    </a:cubicBezTo>
                    <a:cubicBezTo>
                      <a:pt x="5023002" y="1755298"/>
                      <a:pt x="5033778" y="1884755"/>
                      <a:pt x="5044554" y="1991792"/>
                    </a:cubicBezTo>
                    <a:cubicBezTo>
                      <a:pt x="5050711" y="2055435"/>
                      <a:pt x="5056099" y="2129928"/>
                      <a:pt x="5056099" y="2158133"/>
                    </a:cubicBezTo>
                    <a:cubicBezTo>
                      <a:pt x="5056099" y="2185616"/>
                      <a:pt x="5059178" y="2233349"/>
                      <a:pt x="5063796" y="2263001"/>
                    </a:cubicBezTo>
                    <a:cubicBezTo>
                      <a:pt x="5067644" y="2292653"/>
                      <a:pt x="5074572" y="2370761"/>
                      <a:pt x="5079190" y="2436574"/>
                    </a:cubicBezTo>
                    <a:cubicBezTo>
                      <a:pt x="5083808" y="2502388"/>
                      <a:pt x="5090735" y="2583389"/>
                      <a:pt x="5094584" y="2617380"/>
                    </a:cubicBezTo>
                    <a:cubicBezTo>
                      <a:pt x="5099202" y="2651372"/>
                      <a:pt x="5105360" y="2737435"/>
                      <a:pt x="5109978" y="2809035"/>
                    </a:cubicBezTo>
                    <a:cubicBezTo>
                      <a:pt x="5118445" y="2946447"/>
                      <a:pt x="5123063" y="3012984"/>
                      <a:pt x="5148463" y="3297211"/>
                    </a:cubicBezTo>
                    <a:cubicBezTo>
                      <a:pt x="5156929" y="3394846"/>
                      <a:pt x="5166935" y="3526472"/>
                      <a:pt x="5171554" y="3590116"/>
                    </a:cubicBezTo>
                    <a:cubicBezTo>
                      <a:pt x="5175402" y="3653760"/>
                      <a:pt x="5180790" y="3721743"/>
                      <a:pt x="5183099" y="3740547"/>
                    </a:cubicBezTo>
                    <a:cubicBezTo>
                      <a:pt x="5188487" y="3784663"/>
                      <a:pt x="5207729" y="3998737"/>
                      <a:pt x="5217736" y="4136150"/>
                    </a:cubicBezTo>
                    <a:cubicBezTo>
                      <a:pt x="5231590" y="4322019"/>
                      <a:pt x="5240826" y="4434118"/>
                      <a:pt x="5248523" y="4519459"/>
                    </a:cubicBezTo>
                    <a:cubicBezTo>
                      <a:pt x="5263148" y="4668443"/>
                      <a:pt x="5272384" y="4781266"/>
                      <a:pt x="5279311" y="4884687"/>
                    </a:cubicBezTo>
                    <a:cubicBezTo>
                      <a:pt x="5283160" y="4940375"/>
                      <a:pt x="5287778" y="5008358"/>
                      <a:pt x="5290087" y="5036564"/>
                    </a:cubicBezTo>
                    <a:cubicBezTo>
                      <a:pt x="5292396" y="5064046"/>
                      <a:pt x="5300093" y="5155172"/>
                      <a:pt x="5306251" y="5239066"/>
                    </a:cubicBezTo>
                    <a:cubicBezTo>
                      <a:pt x="5313178" y="5322237"/>
                      <a:pt x="5321645" y="5415533"/>
                      <a:pt x="5325493" y="5445185"/>
                    </a:cubicBezTo>
                    <a:cubicBezTo>
                      <a:pt x="5330111" y="5474837"/>
                      <a:pt x="5333190" y="5530525"/>
                      <a:pt x="5333190" y="5568133"/>
                    </a:cubicBezTo>
                    <a:cubicBezTo>
                      <a:pt x="5333190" y="5643348"/>
                      <a:pt x="5347815" y="5706269"/>
                      <a:pt x="5369366" y="5728689"/>
                    </a:cubicBezTo>
                    <a:cubicBezTo>
                      <a:pt x="5377063" y="5736644"/>
                      <a:pt x="5395536" y="5749662"/>
                      <a:pt x="5410930" y="5756894"/>
                    </a:cubicBezTo>
                    <a:lnTo>
                      <a:pt x="5439409" y="5769912"/>
                    </a:lnTo>
                    <a:lnTo>
                      <a:pt x="5470196" y="5748939"/>
                    </a:lnTo>
                    <a:cubicBezTo>
                      <a:pt x="5487900" y="5737367"/>
                      <a:pt x="5505603" y="5720733"/>
                      <a:pt x="5510221" y="5712778"/>
                    </a:cubicBezTo>
                    <a:cubicBezTo>
                      <a:pt x="5520227" y="5695420"/>
                      <a:pt x="5528694" y="5630330"/>
                      <a:pt x="5544857" y="5445185"/>
                    </a:cubicBezTo>
                    <a:cubicBezTo>
                      <a:pt x="5551015" y="5371416"/>
                      <a:pt x="5561791" y="5265825"/>
                      <a:pt x="5567948" y="5210137"/>
                    </a:cubicBezTo>
                    <a:cubicBezTo>
                      <a:pt x="5574106" y="5154449"/>
                      <a:pt x="5584881" y="5051751"/>
                      <a:pt x="5591039" y="4982322"/>
                    </a:cubicBezTo>
                    <a:cubicBezTo>
                      <a:pt x="5597197" y="4912892"/>
                      <a:pt x="5604124" y="4841293"/>
                      <a:pt x="5606433" y="4823213"/>
                    </a:cubicBezTo>
                    <a:cubicBezTo>
                      <a:pt x="5628754" y="4628665"/>
                      <a:pt x="5653385" y="4391448"/>
                      <a:pt x="5663391" y="4269946"/>
                    </a:cubicBezTo>
                    <a:cubicBezTo>
                      <a:pt x="5668009" y="4222214"/>
                      <a:pt x="5678015" y="4118069"/>
                      <a:pt x="5686482" y="4038515"/>
                    </a:cubicBezTo>
                    <a:cubicBezTo>
                      <a:pt x="5704185" y="3870004"/>
                      <a:pt x="5706494" y="3851200"/>
                      <a:pt x="5717270" y="3731145"/>
                    </a:cubicBezTo>
                    <a:cubicBezTo>
                      <a:pt x="5721888" y="3681242"/>
                      <a:pt x="5727276" y="3619045"/>
                      <a:pt x="5730354" y="3591563"/>
                    </a:cubicBezTo>
                    <a:lnTo>
                      <a:pt x="5735742" y="3543107"/>
                    </a:lnTo>
                    <a:lnTo>
                      <a:pt x="5794239" y="3543107"/>
                    </a:lnTo>
                    <a:cubicBezTo>
                      <a:pt x="5826567" y="3543107"/>
                      <a:pt x="5951258" y="3546723"/>
                      <a:pt x="6072100" y="3551062"/>
                    </a:cubicBezTo>
                    <a:cubicBezTo>
                      <a:pt x="6266834" y="3558294"/>
                      <a:pt x="6294543" y="3557571"/>
                      <a:pt x="6319173" y="3547446"/>
                    </a:cubicBezTo>
                    <a:cubicBezTo>
                      <a:pt x="6337646" y="3540214"/>
                      <a:pt x="6376131" y="3505499"/>
                      <a:pt x="6430780" y="3447641"/>
                    </a:cubicBezTo>
                    <a:cubicBezTo>
                      <a:pt x="6545465" y="3325416"/>
                      <a:pt x="6550083" y="3320354"/>
                      <a:pt x="6589337" y="3279130"/>
                    </a:cubicBezTo>
                    <a:cubicBezTo>
                      <a:pt x="6608580" y="3258880"/>
                      <a:pt x="6632440" y="3233567"/>
                      <a:pt x="6642446" y="3221272"/>
                    </a:cubicBezTo>
                    <a:cubicBezTo>
                      <a:pt x="6652453" y="3209700"/>
                      <a:pt x="6678622" y="3182218"/>
                      <a:pt x="6699404" y="3159798"/>
                    </a:cubicBezTo>
                    <a:cubicBezTo>
                      <a:pt x="6720956" y="3138101"/>
                      <a:pt x="6774065" y="3081690"/>
                      <a:pt x="6817938" y="3034680"/>
                    </a:cubicBezTo>
                    <a:lnTo>
                      <a:pt x="6897986" y="2949340"/>
                    </a:lnTo>
                    <a:lnTo>
                      <a:pt x="6914150" y="2963804"/>
                    </a:lnTo>
                    <a:cubicBezTo>
                      <a:pt x="6922617" y="2972483"/>
                      <a:pt x="6945707" y="2998519"/>
                      <a:pt x="6964950" y="3022386"/>
                    </a:cubicBezTo>
                    <a:cubicBezTo>
                      <a:pt x="6998817" y="3065056"/>
                      <a:pt x="7235114" y="3341327"/>
                      <a:pt x="7266672" y="3376765"/>
                    </a:cubicBezTo>
                    <a:cubicBezTo>
                      <a:pt x="7275908" y="3386890"/>
                      <a:pt x="7295150" y="3409310"/>
                      <a:pt x="7309775" y="3427391"/>
                    </a:cubicBezTo>
                    <a:cubicBezTo>
                      <a:pt x="7324399" y="3445471"/>
                      <a:pt x="7346720" y="3467891"/>
                      <a:pt x="7359805" y="3478016"/>
                    </a:cubicBezTo>
                    <a:lnTo>
                      <a:pt x="7384435" y="3496097"/>
                    </a:lnTo>
                    <a:lnTo>
                      <a:pt x="8277285" y="3502606"/>
                    </a:lnTo>
                    <a:cubicBezTo>
                      <a:pt x="9067765" y="3507669"/>
                      <a:pt x="9170904" y="3509838"/>
                      <a:pt x="9177062" y="3519240"/>
                    </a:cubicBezTo>
                    <a:cubicBezTo>
                      <a:pt x="9192456" y="3544553"/>
                      <a:pt x="9240177" y="3588670"/>
                      <a:pt x="9266347" y="3600964"/>
                    </a:cubicBezTo>
                    <a:cubicBezTo>
                      <a:pt x="9335619" y="3634233"/>
                      <a:pt x="9430292" y="3625554"/>
                      <a:pt x="9493408" y="3580714"/>
                    </a:cubicBezTo>
                    <a:cubicBezTo>
                      <a:pt x="9522656" y="3559741"/>
                      <a:pt x="9538820" y="3540214"/>
                      <a:pt x="9560371" y="3499713"/>
                    </a:cubicBezTo>
                    <a:cubicBezTo>
                      <a:pt x="9591159" y="3441855"/>
                      <a:pt x="9594238" y="3425221"/>
                      <a:pt x="9581153" y="3393399"/>
                    </a:cubicBezTo>
                    <a:cubicBezTo>
                      <a:pt x="9545747" y="3313121"/>
                      <a:pt x="9523426" y="3284916"/>
                      <a:pt x="9464159" y="3248031"/>
                    </a:cubicBezTo>
                    <a:cubicBezTo>
                      <a:pt x="9436450" y="3230674"/>
                      <a:pt x="9425674" y="3228504"/>
                      <a:pt x="9371026" y="3228504"/>
                    </a:cubicBezTo>
                    <a:cubicBezTo>
                      <a:pt x="9281741" y="3228504"/>
                      <a:pt x="9245565" y="3247308"/>
                      <a:pt x="9172443" y="3332648"/>
                    </a:cubicBezTo>
                    <a:cubicBezTo>
                      <a:pt x="9164746" y="3341327"/>
                      <a:pt x="9062377" y="3342050"/>
                      <a:pt x="8466630" y="3337711"/>
                    </a:cubicBezTo>
                    <a:cubicBezTo>
                      <a:pt x="7543763" y="3330479"/>
                      <a:pt x="7448320" y="3328309"/>
                      <a:pt x="7440623" y="3315291"/>
                    </a:cubicBezTo>
                    <a:cubicBezTo>
                      <a:pt x="7436775" y="3309505"/>
                      <a:pt x="7429848" y="3300827"/>
                      <a:pt x="7424460" y="3295764"/>
                    </a:cubicBezTo>
                    <a:cubicBezTo>
                      <a:pt x="7415223" y="3287085"/>
                      <a:pt x="7255896" y="3099770"/>
                      <a:pt x="7211253" y="3046252"/>
                    </a:cubicBezTo>
                    <a:cubicBezTo>
                      <a:pt x="7141211" y="2961635"/>
                      <a:pt x="6994968" y="2790954"/>
                      <a:pt x="6971877" y="2767088"/>
                    </a:cubicBezTo>
                    <a:cubicBezTo>
                      <a:pt x="6947247" y="2741052"/>
                      <a:pt x="6940320" y="2738159"/>
                      <a:pt x="6907992" y="2738159"/>
                    </a:cubicBezTo>
                    <a:cubicBezTo>
                      <a:pt x="6859501" y="2738159"/>
                      <a:pt x="6864120" y="2733819"/>
                      <a:pt x="6587798" y="3029618"/>
                    </a:cubicBezTo>
                    <a:cubicBezTo>
                      <a:pt x="6471574" y="3153289"/>
                      <a:pt x="6379979" y="3252371"/>
                      <a:pt x="6329179" y="3307336"/>
                    </a:cubicBezTo>
                    <a:cubicBezTo>
                      <a:pt x="6303010" y="3335541"/>
                      <a:pt x="6272991" y="3366640"/>
                      <a:pt x="6261446" y="3376042"/>
                    </a:cubicBezTo>
                    <a:lnTo>
                      <a:pt x="6241434" y="3393399"/>
                    </a:lnTo>
                    <a:lnTo>
                      <a:pt x="6074409" y="3384721"/>
                    </a:lnTo>
                    <a:cubicBezTo>
                      <a:pt x="5982046" y="3380381"/>
                      <a:pt x="5843500" y="3376042"/>
                      <a:pt x="5766530" y="3374595"/>
                    </a:cubicBezTo>
                    <a:cubicBezTo>
                      <a:pt x="5627215" y="3373149"/>
                      <a:pt x="5627215" y="3373149"/>
                      <a:pt x="5606433" y="3391230"/>
                    </a:cubicBezTo>
                    <a:cubicBezTo>
                      <a:pt x="5594888" y="3401355"/>
                      <a:pt x="5581033" y="3417266"/>
                      <a:pt x="5575645" y="3427391"/>
                    </a:cubicBezTo>
                    <a:cubicBezTo>
                      <a:pt x="5564869" y="3448364"/>
                      <a:pt x="5552554" y="3538767"/>
                      <a:pt x="5541009" y="3691367"/>
                    </a:cubicBezTo>
                    <a:cubicBezTo>
                      <a:pt x="5536391" y="3750672"/>
                      <a:pt x="5529463" y="3819378"/>
                      <a:pt x="5524845" y="3843244"/>
                    </a:cubicBezTo>
                    <a:cubicBezTo>
                      <a:pt x="5520997" y="3867111"/>
                      <a:pt x="5514069" y="3928585"/>
                      <a:pt x="5509451" y="3980657"/>
                    </a:cubicBezTo>
                    <a:cubicBezTo>
                      <a:pt x="5504833" y="4032006"/>
                      <a:pt x="5497906" y="4103605"/>
                      <a:pt x="5494827" y="4139766"/>
                    </a:cubicBezTo>
                    <a:cubicBezTo>
                      <a:pt x="5482512" y="4257652"/>
                      <a:pt x="5472506" y="4362519"/>
                      <a:pt x="5460960" y="4485467"/>
                    </a:cubicBezTo>
                    <a:cubicBezTo>
                      <a:pt x="5454803" y="4552727"/>
                      <a:pt x="5448645" y="4609138"/>
                      <a:pt x="5446336" y="4610585"/>
                    </a:cubicBezTo>
                    <a:cubicBezTo>
                      <a:pt x="5438639" y="4617817"/>
                      <a:pt x="5426324" y="4541879"/>
                      <a:pt x="5422475" y="4465217"/>
                    </a:cubicBezTo>
                    <a:cubicBezTo>
                      <a:pt x="5420166" y="4421100"/>
                      <a:pt x="5412469" y="4323465"/>
                      <a:pt x="5406312" y="4248250"/>
                    </a:cubicBezTo>
                    <a:cubicBezTo>
                      <a:pt x="5399384" y="4172311"/>
                      <a:pt x="5390918" y="4068167"/>
                      <a:pt x="5387069" y="4016818"/>
                    </a:cubicBezTo>
                    <a:cubicBezTo>
                      <a:pt x="5383221" y="3964746"/>
                      <a:pt x="5376293" y="3883745"/>
                      <a:pt x="5372445" y="3836012"/>
                    </a:cubicBezTo>
                    <a:cubicBezTo>
                      <a:pt x="5356281" y="3642911"/>
                      <a:pt x="5339348" y="3433177"/>
                      <a:pt x="5332421" y="3344220"/>
                    </a:cubicBezTo>
                    <a:cubicBezTo>
                      <a:pt x="5328572" y="3292148"/>
                      <a:pt x="5323954" y="3232120"/>
                      <a:pt x="5321645" y="3210424"/>
                    </a:cubicBezTo>
                    <a:cubicBezTo>
                      <a:pt x="5320105" y="3188727"/>
                      <a:pt x="5313178" y="3097601"/>
                      <a:pt x="5306251" y="3007921"/>
                    </a:cubicBezTo>
                    <a:cubicBezTo>
                      <a:pt x="5299324" y="2918241"/>
                      <a:pt x="5290857" y="2821329"/>
                      <a:pt x="5286239" y="2792400"/>
                    </a:cubicBezTo>
                    <a:cubicBezTo>
                      <a:pt x="5282390" y="2763471"/>
                      <a:pt x="5279311" y="2714292"/>
                      <a:pt x="5279311" y="2682470"/>
                    </a:cubicBezTo>
                    <a:cubicBezTo>
                      <a:pt x="5279311" y="2651372"/>
                      <a:pt x="5276233" y="2610148"/>
                      <a:pt x="5272384" y="2590621"/>
                    </a:cubicBezTo>
                    <a:cubicBezTo>
                      <a:pt x="5267766" y="2571817"/>
                      <a:pt x="5260839" y="2495879"/>
                      <a:pt x="5256220" y="2422110"/>
                    </a:cubicBezTo>
                    <a:cubicBezTo>
                      <a:pt x="5251602" y="2348341"/>
                      <a:pt x="5244675" y="2262277"/>
                      <a:pt x="5240826" y="2230456"/>
                    </a:cubicBezTo>
                    <a:cubicBezTo>
                      <a:pt x="5236208" y="2198634"/>
                      <a:pt x="5229281" y="2121972"/>
                      <a:pt x="5225433" y="2060498"/>
                    </a:cubicBezTo>
                    <a:cubicBezTo>
                      <a:pt x="5208499" y="1819665"/>
                      <a:pt x="5202342" y="1734324"/>
                      <a:pt x="5190796" y="1615715"/>
                    </a:cubicBezTo>
                    <a:cubicBezTo>
                      <a:pt x="5183869" y="1547732"/>
                      <a:pt x="5175402" y="1439249"/>
                      <a:pt x="5170784" y="1373436"/>
                    </a:cubicBezTo>
                    <a:cubicBezTo>
                      <a:pt x="5166935" y="1307622"/>
                      <a:pt x="5160778" y="1215050"/>
                      <a:pt x="5156160" y="1167317"/>
                    </a:cubicBezTo>
                    <a:cubicBezTo>
                      <a:pt x="5152311" y="1119584"/>
                      <a:pt x="5143845" y="1016886"/>
                      <a:pt x="5137687" y="939501"/>
                    </a:cubicBezTo>
                    <a:cubicBezTo>
                      <a:pt x="5130760" y="862116"/>
                      <a:pt x="5123832" y="784008"/>
                      <a:pt x="5121523" y="765928"/>
                    </a:cubicBezTo>
                    <a:cubicBezTo>
                      <a:pt x="5117675" y="727597"/>
                      <a:pt x="5113057" y="669016"/>
                      <a:pt x="5102281" y="505567"/>
                    </a:cubicBezTo>
                    <a:cubicBezTo>
                      <a:pt x="5097663" y="439754"/>
                      <a:pt x="5090735" y="360199"/>
                      <a:pt x="5086887" y="328377"/>
                    </a:cubicBezTo>
                    <a:cubicBezTo>
                      <a:pt x="5083038" y="296556"/>
                      <a:pt x="5077651" y="232912"/>
                      <a:pt x="5075341" y="187349"/>
                    </a:cubicBezTo>
                    <a:cubicBezTo>
                      <a:pt x="5069184" y="78865"/>
                      <a:pt x="5060717" y="47767"/>
                      <a:pt x="5027620" y="21007"/>
                    </a:cubicBezTo>
                    <a:cubicBezTo>
                      <a:pt x="4997602" y="-4306"/>
                      <a:pt x="4969893" y="-6475"/>
                      <a:pt x="4938335" y="130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85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7" name="Speech Bubble: Oval 16">
              <a:extLst>
                <a:ext uri="{FF2B5EF4-FFF2-40B4-BE49-F238E27FC236}">
                  <a16:creationId xmlns:a16="http://schemas.microsoft.com/office/drawing/2014/main" id="{7F7ABC65-F3EC-42A2-890F-1E7CBF425837}"/>
                </a:ext>
              </a:extLst>
            </p:cNvPr>
            <p:cNvSpPr/>
            <p:nvPr/>
          </p:nvSpPr>
          <p:spPr>
            <a:xfrm>
              <a:off x="4555163" y="842196"/>
              <a:ext cx="2569210" cy="1586242"/>
            </a:xfrm>
            <a:custGeom>
              <a:avLst/>
              <a:gdLst>
                <a:gd name="connsiteX0" fmla="*/ 896349 w 3073163"/>
                <a:gd name="connsiteY0" fmla="*/ 2078461 h 1847521"/>
                <a:gd name="connsiteX1" fmla="*/ 781458 w 3073163"/>
                <a:gd name="connsiteY1" fmla="*/ 1728279 h 1847521"/>
                <a:gd name="connsiteX2" fmla="*/ 545279 w 3073163"/>
                <a:gd name="connsiteY2" fmla="*/ 217944 h 1847521"/>
                <a:gd name="connsiteX3" fmla="*/ 1999370 w 3073163"/>
                <a:gd name="connsiteY3" fmla="*/ 42892 h 1847521"/>
                <a:gd name="connsiteX4" fmla="*/ 2851386 w 3073163"/>
                <a:gd name="connsiteY4" fmla="*/ 1401830 h 1847521"/>
                <a:gd name="connsiteX5" fmla="*/ 1337755 w 3073163"/>
                <a:gd name="connsiteY5" fmla="*/ 1839755 h 1847521"/>
                <a:gd name="connsiteX6" fmla="*/ 896349 w 3073163"/>
                <a:gd name="connsiteY6" fmla="*/ 2078461 h 1847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3163" h="1847521" fill="none" extrusionOk="0">
                  <a:moveTo>
                    <a:pt x="896349" y="2078461"/>
                  </a:moveTo>
                  <a:cubicBezTo>
                    <a:pt x="884043" y="1990727"/>
                    <a:pt x="842191" y="1864997"/>
                    <a:pt x="781458" y="1728279"/>
                  </a:cubicBezTo>
                  <a:cubicBezTo>
                    <a:pt x="-88836" y="1367049"/>
                    <a:pt x="-302023" y="728342"/>
                    <a:pt x="545279" y="217944"/>
                  </a:cubicBezTo>
                  <a:cubicBezTo>
                    <a:pt x="987953" y="-35889"/>
                    <a:pt x="1396743" y="-87050"/>
                    <a:pt x="1999370" y="42892"/>
                  </a:cubicBezTo>
                  <a:cubicBezTo>
                    <a:pt x="2961798" y="397843"/>
                    <a:pt x="3344468" y="827719"/>
                    <a:pt x="2851386" y="1401830"/>
                  </a:cubicBezTo>
                  <a:cubicBezTo>
                    <a:pt x="2607703" y="1592829"/>
                    <a:pt x="1969016" y="1763439"/>
                    <a:pt x="1337755" y="1839755"/>
                  </a:cubicBezTo>
                  <a:cubicBezTo>
                    <a:pt x="1241061" y="1884935"/>
                    <a:pt x="1045590" y="2013776"/>
                    <a:pt x="896349" y="2078461"/>
                  </a:cubicBezTo>
                  <a:close/>
                </a:path>
                <a:path w="3073163" h="1847521" stroke="0" extrusionOk="0">
                  <a:moveTo>
                    <a:pt x="896349" y="2078461"/>
                  </a:moveTo>
                  <a:cubicBezTo>
                    <a:pt x="882867" y="1996184"/>
                    <a:pt x="833753" y="1883183"/>
                    <a:pt x="781458" y="1728279"/>
                  </a:cubicBezTo>
                  <a:cubicBezTo>
                    <a:pt x="-139647" y="1593773"/>
                    <a:pt x="-255362" y="645757"/>
                    <a:pt x="545279" y="217944"/>
                  </a:cubicBezTo>
                  <a:cubicBezTo>
                    <a:pt x="922500" y="-19007"/>
                    <a:pt x="1543664" y="-3399"/>
                    <a:pt x="1999370" y="42892"/>
                  </a:cubicBezTo>
                  <a:cubicBezTo>
                    <a:pt x="2983960" y="303574"/>
                    <a:pt x="3517704" y="974297"/>
                    <a:pt x="2851386" y="1401830"/>
                  </a:cubicBezTo>
                  <a:cubicBezTo>
                    <a:pt x="2472614" y="1606525"/>
                    <a:pt x="1963467" y="1877388"/>
                    <a:pt x="1337755" y="1839755"/>
                  </a:cubicBezTo>
                  <a:cubicBezTo>
                    <a:pt x="1165884" y="1951151"/>
                    <a:pt x="1113162" y="1952468"/>
                    <a:pt x="896349" y="2078461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201F1F"/>
              </a:solidFill>
              <a:extLst>
                <a:ext uri="{C807C97D-BFC1-408E-A445-0C87EB9F89A2}">
                  <ask:lineSketchStyleProps xmlns:ask="http://schemas.microsoft.com/office/drawing/2018/sketchyshapes" sd="4223926371">
                    <a:prstGeom prst="wedgeEllipseCallou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2800" b="1" dirty="0">
                  <a:solidFill>
                    <a:schemeClr val="tx1"/>
                  </a:solidFill>
                  <a:latin typeface="Kristen ITC" panose="03050502040202030202" pitchFamily="66" charset="0"/>
                </a:rPr>
                <a:t>TELL?</a:t>
              </a:r>
            </a:p>
            <a:p>
              <a:pPr algn="ctr">
                <a:lnSpc>
                  <a:spcPct val="150000"/>
                </a:lnSpc>
              </a:pPr>
              <a:r>
                <a:rPr lang="en-US" sz="2800" b="1" dirty="0">
                  <a:solidFill>
                    <a:schemeClr val="tx1"/>
                  </a:solidFill>
                  <a:latin typeface="Kristen ITC" panose="03050502040202030202" pitchFamily="66" charset="0"/>
                </a:rPr>
                <a:t>LIE?</a:t>
              </a:r>
            </a:p>
          </p:txBody>
        </p:sp>
      </p:grpSp>
      <p:sp>
        <p:nvSpPr>
          <p:cNvPr id="52" name="&quot;Not Allowed&quot; Symbol 51">
            <a:extLst>
              <a:ext uri="{FF2B5EF4-FFF2-40B4-BE49-F238E27FC236}">
                <a16:creationId xmlns:a16="http://schemas.microsoft.com/office/drawing/2014/main" id="{CAA98833-B6E8-4D0C-A6F1-77841BD01B89}"/>
              </a:ext>
            </a:extLst>
          </p:cNvPr>
          <p:cNvSpPr/>
          <p:nvPr/>
        </p:nvSpPr>
        <p:spPr>
          <a:xfrm>
            <a:off x="3869731" y="2872238"/>
            <a:ext cx="709232" cy="686604"/>
          </a:xfrm>
          <a:prstGeom prst="noSmoking">
            <a:avLst>
              <a:gd name="adj" fmla="val 8559"/>
            </a:avLst>
          </a:prstGeom>
          <a:solidFill>
            <a:srgbClr val="20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5EF1504-B177-4FBB-8011-D681AE0409CC}"/>
              </a:ext>
            </a:extLst>
          </p:cNvPr>
          <p:cNvSpPr txBox="1"/>
          <p:nvPr/>
        </p:nvSpPr>
        <p:spPr>
          <a:xfrm>
            <a:off x="7314687" y="2907287"/>
            <a:ext cx="6580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Kristen ITC" panose="03050502040202030202" pitchFamily="66" charset="0"/>
              </a:rPr>
              <a:t>?</a:t>
            </a:r>
            <a:endParaRPr lang="en-US" sz="115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Kristen ITC" panose="03050502040202030202" pitchFamily="66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A73F82-275D-49BB-9AFF-A6D3B71A73E6}"/>
              </a:ext>
            </a:extLst>
          </p:cNvPr>
          <p:cNvSpPr txBox="1"/>
          <p:nvPr/>
        </p:nvSpPr>
        <p:spPr>
          <a:xfrm>
            <a:off x="7465921" y="4037481"/>
            <a:ext cx="6580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Kristen ITC" panose="03050502040202030202" pitchFamily="66" charset="0"/>
              </a:rPr>
              <a:t>?</a:t>
            </a:r>
            <a:endParaRPr lang="en-US" sz="115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Kristen ITC" panose="03050502040202030202" pitchFamily="66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20621F6-0D94-4DB3-8D67-74683A88353D}"/>
              </a:ext>
            </a:extLst>
          </p:cNvPr>
          <p:cNvSpPr txBox="1"/>
          <p:nvPr/>
        </p:nvSpPr>
        <p:spPr>
          <a:xfrm>
            <a:off x="6790388" y="5017088"/>
            <a:ext cx="6580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Kristen ITC" panose="03050502040202030202" pitchFamily="66" charset="0"/>
              </a:rPr>
              <a:t>?</a:t>
            </a:r>
            <a:endParaRPr lang="en-US" sz="115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Kristen ITC" panose="03050502040202030202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414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0 L 0.11055 0.08519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21" y="4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055 0.08519 L -4.375E-6 0.21551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65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0.21551 L -0.13268 0.0949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1" y="-60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2" grpId="1" animBg="1"/>
      <p:bldP spid="52" grpId="2" animBg="1"/>
      <p:bldP spid="52" grpId="3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69E53-1975-4DBD-8361-EA6209791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8298" y="2281237"/>
            <a:ext cx="8145462" cy="22955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rPr>
              <a:t>PATTERNS!</a:t>
            </a:r>
          </a:p>
        </p:txBody>
      </p:sp>
      <p:sp>
        <p:nvSpPr>
          <p:cNvPr id="4" name="Graphic 4">
            <a:extLst>
              <a:ext uri="{FF2B5EF4-FFF2-40B4-BE49-F238E27FC236}">
                <a16:creationId xmlns:a16="http://schemas.microsoft.com/office/drawing/2014/main" id="{FBEBDBBC-314A-415E-A7CD-7FC8B096E5B6}"/>
              </a:ext>
            </a:extLst>
          </p:cNvPr>
          <p:cNvSpPr/>
          <p:nvPr/>
        </p:nvSpPr>
        <p:spPr>
          <a:xfrm rot="10800000" flipV="1">
            <a:off x="4637361" y="1896051"/>
            <a:ext cx="9588461" cy="5769912"/>
          </a:xfrm>
          <a:custGeom>
            <a:avLst/>
            <a:gdLst>
              <a:gd name="connsiteX0" fmla="*/ 4938335 w 9588461"/>
              <a:gd name="connsiteY0" fmla="*/ 13052 h 5769912"/>
              <a:gd name="connsiteX1" fmla="*/ 4885996 w 9588461"/>
              <a:gd name="connsiteY1" fmla="*/ 138893 h 5769912"/>
              <a:gd name="connsiteX2" fmla="*/ 4871371 w 9588461"/>
              <a:gd name="connsiteY2" fmla="*/ 299448 h 5769912"/>
              <a:gd name="connsiteX3" fmla="*/ 4858287 w 9588461"/>
              <a:gd name="connsiteY3" fmla="*/ 486040 h 5769912"/>
              <a:gd name="connsiteX4" fmla="*/ 4846741 w 9588461"/>
              <a:gd name="connsiteY4" fmla="*/ 596693 h 5769912"/>
              <a:gd name="connsiteX5" fmla="*/ 4840584 w 9588461"/>
              <a:gd name="connsiteY5" fmla="*/ 665400 h 5769912"/>
              <a:gd name="connsiteX6" fmla="*/ 4817493 w 9588461"/>
              <a:gd name="connsiteY6" fmla="*/ 997359 h 5769912"/>
              <a:gd name="connsiteX7" fmla="*/ 4801329 w 9588461"/>
              <a:gd name="connsiteY7" fmla="*/ 1196246 h 5769912"/>
              <a:gd name="connsiteX8" fmla="*/ 4790553 w 9588461"/>
              <a:gd name="connsiteY8" fmla="*/ 1344507 h 5769912"/>
              <a:gd name="connsiteX9" fmla="*/ 4779008 w 9588461"/>
              <a:gd name="connsiteY9" fmla="*/ 1514464 h 5769912"/>
              <a:gd name="connsiteX10" fmla="*/ 4762844 w 9588461"/>
              <a:gd name="connsiteY10" fmla="*/ 1716967 h 5769912"/>
              <a:gd name="connsiteX11" fmla="*/ 4740523 w 9588461"/>
              <a:gd name="connsiteY11" fmla="*/ 2020721 h 5769912"/>
              <a:gd name="connsiteX12" fmla="*/ 4713583 w 9588461"/>
              <a:gd name="connsiteY12" fmla="*/ 2382333 h 5769912"/>
              <a:gd name="connsiteX13" fmla="*/ 4694341 w 9588461"/>
              <a:gd name="connsiteY13" fmla="*/ 2624613 h 5769912"/>
              <a:gd name="connsiteX14" fmla="*/ 4678177 w 9588461"/>
              <a:gd name="connsiteY14" fmla="*/ 2837964 h 5769912"/>
              <a:gd name="connsiteX15" fmla="*/ 4663553 w 9588461"/>
              <a:gd name="connsiteY15" fmla="*/ 3036850 h 5769912"/>
              <a:gd name="connsiteX16" fmla="*/ 4648159 w 9588461"/>
              <a:gd name="connsiteY16" fmla="*/ 3210424 h 5769912"/>
              <a:gd name="connsiteX17" fmla="*/ 4636614 w 9588461"/>
              <a:gd name="connsiteY17" fmla="*/ 3349283 h 5769912"/>
              <a:gd name="connsiteX18" fmla="*/ 4631226 w 9588461"/>
              <a:gd name="connsiteY18" fmla="*/ 3412203 h 5769912"/>
              <a:gd name="connsiteX19" fmla="*/ 4610444 w 9588461"/>
              <a:gd name="connsiteY19" fmla="*/ 3397739 h 5769912"/>
              <a:gd name="connsiteX20" fmla="*/ 4470359 w 9588461"/>
              <a:gd name="connsiteY20" fmla="*/ 3364470 h 5769912"/>
              <a:gd name="connsiteX21" fmla="*/ 4351056 w 9588461"/>
              <a:gd name="connsiteY21" fmla="*/ 3345667 h 5769912"/>
              <a:gd name="connsiteX22" fmla="*/ 4337201 w 9588461"/>
              <a:gd name="connsiteY22" fmla="*/ 3316014 h 5769912"/>
              <a:gd name="connsiteX23" fmla="*/ 4277165 w 9588461"/>
              <a:gd name="connsiteY23" fmla="*/ 3181495 h 5769912"/>
              <a:gd name="connsiteX24" fmla="*/ 4220977 w 9588461"/>
              <a:gd name="connsiteY24" fmla="*/ 3054931 h 5769912"/>
              <a:gd name="connsiteX25" fmla="*/ 4182492 w 9588461"/>
              <a:gd name="connsiteY25" fmla="*/ 2968144 h 5769912"/>
              <a:gd name="connsiteX26" fmla="*/ 4140928 w 9588461"/>
              <a:gd name="connsiteY26" fmla="*/ 2874125 h 5769912"/>
              <a:gd name="connsiteX27" fmla="*/ 4121686 w 9588461"/>
              <a:gd name="connsiteY27" fmla="*/ 2829285 h 5769912"/>
              <a:gd name="connsiteX28" fmla="*/ 4050873 w 9588461"/>
              <a:gd name="connsiteY28" fmla="*/ 2772150 h 5769912"/>
              <a:gd name="connsiteX29" fmla="*/ 3933879 w 9588461"/>
              <a:gd name="connsiteY29" fmla="*/ 2871955 h 5769912"/>
              <a:gd name="connsiteX30" fmla="*/ 3804570 w 9588461"/>
              <a:gd name="connsiteY30" fmla="*/ 3221272 h 5769912"/>
              <a:gd name="connsiteX31" fmla="*/ 3769164 w 9588461"/>
              <a:gd name="connsiteY31" fmla="*/ 3317461 h 5769912"/>
              <a:gd name="connsiteX32" fmla="*/ 3744534 w 9588461"/>
              <a:gd name="connsiteY32" fmla="*/ 3366640 h 5769912"/>
              <a:gd name="connsiteX33" fmla="*/ 3595212 w 9588461"/>
              <a:gd name="connsiteY33" fmla="*/ 3363024 h 5769912"/>
              <a:gd name="connsiteX34" fmla="*/ 3332745 w 9588461"/>
              <a:gd name="connsiteY34" fmla="*/ 3513454 h 5769912"/>
              <a:gd name="connsiteX35" fmla="*/ 3300418 w 9588461"/>
              <a:gd name="connsiteY35" fmla="*/ 3467891 h 5769912"/>
              <a:gd name="connsiteX36" fmla="*/ 3250387 w 9588461"/>
              <a:gd name="connsiteY36" fmla="*/ 3377488 h 5769912"/>
              <a:gd name="connsiteX37" fmla="*/ 3225757 w 9588461"/>
              <a:gd name="connsiteY37" fmla="*/ 3351452 h 5769912"/>
              <a:gd name="connsiteX38" fmla="*/ 3041799 w 9588461"/>
              <a:gd name="connsiteY38" fmla="*/ 3353622 h 5769912"/>
              <a:gd name="connsiteX39" fmla="*/ 2735459 w 9588461"/>
              <a:gd name="connsiteY39" fmla="*/ 3304443 h 5769912"/>
              <a:gd name="connsiteX40" fmla="*/ 2673114 w 9588461"/>
              <a:gd name="connsiteY40" fmla="*/ 3278407 h 5769912"/>
              <a:gd name="connsiteX41" fmla="*/ 2596914 w 9588461"/>
              <a:gd name="connsiteY41" fmla="*/ 3246585 h 5769912"/>
              <a:gd name="connsiteX42" fmla="*/ 2516865 w 9588461"/>
              <a:gd name="connsiteY42" fmla="*/ 3212593 h 5769912"/>
              <a:gd name="connsiteX43" fmla="*/ 2431429 w 9588461"/>
              <a:gd name="connsiteY43" fmla="*/ 3174986 h 5769912"/>
              <a:gd name="connsiteX44" fmla="*/ 2235156 w 9588461"/>
              <a:gd name="connsiteY44" fmla="*/ 3177155 h 5769912"/>
              <a:gd name="connsiteX45" fmla="*/ 1916501 w 9588461"/>
              <a:gd name="connsiteY45" fmla="*/ 3334095 h 5769912"/>
              <a:gd name="connsiteX46" fmla="*/ 1797967 w 9588461"/>
              <a:gd name="connsiteY46" fmla="*/ 3391230 h 5769912"/>
              <a:gd name="connsiteX47" fmla="*/ 1408500 w 9588461"/>
              <a:gd name="connsiteY47" fmla="*/ 3390506 h 5769912"/>
              <a:gd name="connsiteX48" fmla="*/ 713463 w 9588461"/>
              <a:gd name="connsiteY48" fmla="*/ 3384721 h 5769912"/>
              <a:gd name="connsiteX49" fmla="*/ 408662 w 9588461"/>
              <a:gd name="connsiteY49" fmla="*/ 3380381 h 5769912"/>
              <a:gd name="connsiteX50" fmla="*/ 376335 w 9588461"/>
              <a:gd name="connsiteY50" fmla="*/ 3345667 h 5769912"/>
              <a:gd name="connsiteX51" fmla="*/ 237789 w 9588461"/>
              <a:gd name="connsiteY51" fmla="*/ 3277683 h 5769912"/>
              <a:gd name="connsiteX52" fmla="*/ 44595 w 9588461"/>
              <a:gd name="connsiteY52" fmla="*/ 3355792 h 5769912"/>
              <a:gd name="connsiteX53" fmla="*/ 6110 w 9588461"/>
              <a:gd name="connsiteY53" fmla="*/ 3512731 h 5769912"/>
              <a:gd name="connsiteX54" fmla="*/ 23044 w 9588461"/>
              <a:gd name="connsiteY54" fmla="*/ 3546723 h 5769912"/>
              <a:gd name="connsiteX55" fmla="*/ 119256 w 9588461"/>
              <a:gd name="connsiteY55" fmla="*/ 3644358 h 5769912"/>
              <a:gd name="connsiteX56" fmla="*/ 310911 w 9588461"/>
              <a:gd name="connsiteY56" fmla="*/ 3645081 h 5769912"/>
              <a:gd name="connsiteX57" fmla="*/ 389420 w 9588461"/>
              <a:gd name="connsiteY57" fmla="*/ 3576375 h 5769912"/>
              <a:gd name="connsiteX58" fmla="*/ 408662 w 9588461"/>
              <a:gd name="connsiteY58" fmla="*/ 3548892 h 5769912"/>
              <a:gd name="connsiteX59" fmla="*/ 1126021 w 9588461"/>
              <a:gd name="connsiteY59" fmla="*/ 3553955 h 5769912"/>
              <a:gd name="connsiteX60" fmla="*/ 1843379 w 9588461"/>
              <a:gd name="connsiteY60" fmla="*/ 3559741 h 5769912"/>
              <a:gd name="connsiteX61" fmla="*/ 1924198 w 9588461"/>
              <a:gd name="connsiteY61" fmla="*/ 3519963 h 5769912"/>
              <a:gd name="connsiteX62" fmla="*/ 2249780 w 9588461"/>
              <a:gd name="connsiteY62" fmla="*/ 3359408 h 5769912"/>
              <a:gd name="connsiteX63" fmla="*/ 2333677 w 9588461"/>
              <a:gd name="connsiteY63" fmla="*/ 3318184 h 5769912"/>
              <a:gd name="connsiteX64" fmla="*/ 2432198 w 9588461"/>
              <a:gd name="connsiteY64" fmla="*/ 3358685 h 5769912"/>
              <a:gd name="connsiteX65" fmla="*/ 2625393 w 9588461"/>
              <a:gd name="connsiteY65" fmla="*/ 3441132 h 5769912"/>
              <a:gd name="connsiteX66" fmla="*/ 2777793 w 9588461"/>
              <a:gd name="connsiteY66" fmla="*/ 3506945 h 5769912"/>
              <a:gd name="connsiteX67" fmla="*/ 2835520 w 9588461"/>
              <a:gd name="connsiteY67" fmla="*/ 3530812 h 5769912"/>
              <a:gd name="connsiteX68" fmla="*/ 2982533 w 9588461"/>
              <a:gd name="connsiteY68" fmla="*/ 3525749 h 5769912"/>
              <a:gd name="connsiteX69" fmla="*/ 3130315 w 9588461"/>
              <a:gd name="connsiteY69" fmla="*/ 3520687 h 5769912"/>
              <a:gd name="connsiteX70" fmla="*/ 3166490 w 9588461"/>
              <a:gd name="connsiteY70" fmla="*/ 3602411 h 5769912"/>
              <a:gd name="connsiteX71" fmla="*/ 3216521 w 9588461"/>
              <a:gd name="connsiteY71" fmla="*/ 3713064 h 5769912"/>
              <a:gd name="connsiteX72" fmla="*/ 3247309 w 9588461"/>
              <a:gd name="connsiteY72" fmla="*/ 3781770 h 5769912"/>
              <a:gd name="connsiteX73" fmla="*/ 3378157 w 9588461"/>
              <a:gd name="connsiteY73" fmla="*/ 3883745 h 5769912"/>
              <a:gd name="connsiteX74" fmla="*/ 3471291 w 9588461"/>
              <a:gd name="connsiteY74" fmla="*/ 3723912 h 5769912"/>
              <a:gd name="connsiteX75" fmla="*/ 3503618 w 9588461"/>
              <a:gd name="connsiteY75" fmla="*/ 3572036 h 5769912"/>
              <a:gd name="connsiteX76" fmla="*/ 3539794 w 9588461"/>
              <a:gd name="connsiteY76" fmla="*/ 3529365 h 5769912"/>
              <a:gd name="connsiteX77" fmla="*/ 3682188 w 9588461"/>
              <a:gd name="connsiteY77" fmla="*/ 3535874 h 5769912"/>
              <a:gd name="connsiteX78" fmla="*/ 3833818 w 9588461"/>
              <a:gd name="connsiteY78" fmla="*/ 3530089 h 5769912"/>
              <a:gd name="connsiteX79" fmla="*/ 3943116 w 9588461"/>
              <a:gd name="connsiteY79" fmla="*/ 3358685 h 5769912"/>
              <a:gd name="connsiteX80" fmla="*/ 3983910 w 9588461"/>
              <a:gd name="connsiteY80" fmla="*/ 3246585 h 5769912"/>
              <a:gd name="connsiteX81" fmla="*/ 4013158 w 9588461"/>
              <a:gd name="connsiteY81" fmla="*/ 3168477 h 5769912"/>
              <a:gd name="connsiteX82" fmla="*/ 4043946 w 9588461"/>
              <a:gd name="connsiteY82" fmla="*/ 3101217 h 5769912"/>
              <a:gd name="connsiteX83" fmla="*/ 4156322 w 9588461"/>
              <a:gd name="connsiteY83" fmla="*/ 3344220 h 5769912"/>
              <a:gd name="connsiteX84" fmla="*/ 4233292 w 9588461"/>
              <a:gd name="connsiteY84" fmla="*/ 3478740 h 5769912"/>
              <a:gd name="connsiteX85" fmla="*/ 4321807 w 9588461"/>
              <a:gd name="connsiteY85" fmla="*/ 3514178 h 5769912"/>
              <a:gd name="connsiteX86" fmla="*/ 4515771 w 9588461"/>
              <a:gd name="connsiteY86" fmla="*/ 3553232 h 5769912"/>
              <a:gd name="connsiteX87" fmla="*/ 4595050 w 9588461"/>
              <a:gd name="connsiteY87" fmla="*/ 3684135 h 5769912"/>
              <a:gd name="connsiteX88" fmla="*/ 4703577 w 9588461"/>
              <a:gd name="connsiteY88" fmla="*/ 3767306 h 5769912"/>
              <a:gd name="connsiteX89" fmla="*/ 4802099 w 9588461"/>
              <a:gd name="connsiteY89" fmla="*/ 3586500 h 5769912"/>
              <a:gd name="connsiteX90" fmla="*/ 4828268 w 9588461"/>
              <a:gd name="connsiteY90" fmla="*/ 3217656 h 5769912"/>
              <a:gd name="connsiteX91" fmla="*/ 4839814 w 9588461"/>
              <a:gd name="connsiteY91" fmla="*/ 3058547 h 5769912"/>
              <a:gd name="connsiteX92" fmla="*/ 4855208 w 9588461"/>
              <a:gd name="connsiteY92" fmla="*/ 2852428 h 5769912"/>
              <a:gd name="connsiteX93" fmla="*/ 4871371 w 9588461"/>
              <a:gd name="connsiteY93" fmla="*/ 2617380 h 5769912"/>
              <a:gd name="connsiteX94" fmla="*/ 4886765 w 9588461"/>
              <a:gd name="connsiteY94" fmla="*/ 2445253 h 5769912"/>
              <a:gd name="connsiteX95" fmla="*/ 4894462 w 9588461"/>
              <a:gd name="connsiteY95" fmla="*/ 2346171 h 5769912"/>
              <a:gd name="connsiteX96" fmla="*/ 4902159 w 9588461"/>
              <a:gd name="connsiteY96" fmla="*/ 2229009 h 5769912"/>
              <a:gd name="connsiteX97" fmla="*/ 4918323 w 9588461"/>
              <a:gd name="connsiteY97" fmla="*/ 2060498 h 5769912"/>
              <a:gd name="connsiteX98" fmla="*/ 4933717 w 9588461"/>
              <a:gd name="connsiteY98" fmla="*/ 1850763 h 5769912"/>
              <a:gd name="connsiteX99" fmla="*/ 4947572 w 9588461"/>
              <a:gd name="connsiteY99" fmla="*/ 1655493 h 5769912"/>
              <a:gd name="connsiteX100" fmla="*/ 4976820 w 9588461"/>
              <a:gd name="connsiteY100" fmla="*/ 1290265 h 5769912"/>
              <a:gd name="connsiteX101" fmla="*/ 4988366 w 9588461"/>
              <a:gd name="connsiteY101" fmla="*/ 1322810 h 5769912"/>
              <a:gd name="connsiteX102" fmla="*/ 5014535 w 9588461"/>
              <a:gd name="connsiteY102" fmla="*/ 1641028 h 5769912"/>
              <a:gd name="connsiteX103" fmla="*/ 5044554 w 9588461"/>
              <a:gd name="connsiteY103" fmla="*/ 1991792 h 5769912"/>
              <a:gd name="connsiteX104" fmla="*/ 5056099 w 9588461"/>
              <a:gd name="connsiteY104" fmla="*/ 2158133 h 5769912"/>
              <a:gd name="connsiteX105" fmla="*/ 5063796 w 9588461"/>
              <a:gd name="connsiteY105" fmla="*/ 2263001 h 5769912"/>
              <a:gd name="connsiteX106" fmla="*/ 5079190 w 9588461"/>
              <a:gd name="connsiteY106" fmla="*/ 2436574 h 5769912"/>
              <a:gd name="connsiteX107" fmla="*/ 5094584 w 9588461"/>
              <a:gd name="connsiteY107" fmla="*/ 2617380 h 5769912"/>
              <a:gd name="connsiteX108" fmla="*/ 5109978 w 9588461"/>
              <a:gd name="connsiteY108" fmla="*/ 2809035 h 5769912"/>
              <a:gd name="connsiteX109" fmla="*/ 5148463 w 9588461"/>
              <a:gd name="connsiteY109" fmla="*/ 3297211 h 5769912"/>
              <a:gd name="connsiteX110" fmla="*/ 5171554 w 9588461"/>
              <a:gd name="connsiteY110" fmla="*/ 3590116 h 5769912"/>
              <a:gd name="connsiteX111" fmla="*/ 5183099 w 9588461"/>
              <a:gd name="connsiteY111" fmla="*/ 3740547 h 5769912"/>
              <a:gd name="connsiteX112" fmla="*/ 5217736 w 9588461"/>
              <a:gd name="connsiteY112" fmla="*/ 4136150 h 5769912"/>
              <a:gd name="connsiteX113" fmla="*/ 5248523 w 9588461"/>
              <a:gd name="connsiteY113" fmla="*/ 4519459 h 5769912"/>
              <a:gd name="connsiteX114" fmla="*/ 5279311 w 9588461"/>
              <a:gd name="connsiteY114" fmla="*/ 4884687 h 5769912"/>
              <a:gd name="connsiteX115" fmla="*/ 5290087 w 9588461"/>
              <a:gd name="connsiteY115" fmla="*/ 5036564 h 5769912"/>
              <a:gd name="connsiteX116" fmla="*/ 5306251 w 9588461"/>
              <a:gd name="connsiteY116" fmla="*/ 5239066 h 5769912"/>
              <a:gd name="connsiteX117" fmla="*/ 5325493 w 9588461"/>
              <a:gd name="connsiteY117" fmla="*/ 5445185 h 5769912"/>
              <a:gd name="connsiteX118" fmla="*/ 5333190 w 9588461"/>
              <a:gd name="connsiteY118" fmla="*/ 5568133 h 5769912"/>
              <a:gd name="connsiteX119" fmla="*/ 5369366 w 9588461"/>
              <a:gd name="connsiteY119" fmla="*/ 5728689 h 5769912"/>
              <a:gd name="connsiteX120" fmla="*/ 5410930 w 9588461"/>
              <a:gd name="connsiteY120" fmla="*/ 5756894 h 5769912"/>
              <a:gd name="connsiteX121" fmla="*/ 5439409 w 9588461"/>
              <a:gd name="connsiteY121" fmla="*/ 5769912 h 5769912"/>
              <a:gd name="connsiteX122" fmla="*/ 5470196 w 9588461"/>
              <a:gd name="connsiteY122" fmla="*/ 5748939 h 5769912"/>
              <a:gd name="connsiteX123" fmla="*/ 5510221 w 9588461"/>
              <a:gd name="connsiteY123" fmla="*/ 5712778 h 5769912"/>
              <a:gd name="connsiteX124" fmla="*/ 5544857 w 9588461"/>
              <a:gd name="connsiteY124" fmla="*/ 5445185 h 5769912"/>
              <a:gd name="connsiteX125" fmla="*/ 5567948 w 9588461"/>
              <a:gd name="connsiteY125" fmla="*/ 5210137 h 5769912"/>
              <a:gd name="connsiteX126" fmla="*/ 5591039 w 9588461"/>
              <a:gd name="connsiteY126" fmla="*/ 4982322 h 5769912"/>
              <a:gd name="connsiteX127" fmla="*/ 5606433 w 9588461"/>
              <a:gd name="connsiteY127" fmla="*/ 4823213 h 5769912"/>
              <a:gd name="connsiteX128" fmla="*/ 5663391 w 9588461"/>
              <a:gd name="connsiteY128" fmla="*/ 4269946 h 5769912"/>
              <a:gd name="connsiteX129" fmla="*/ 5686482 w 9588461"/>
              <a:gd name="connsiteY129" fmla="*/ 4038515 h 5769912"/>
              <a:gd name="connsiteX130" fmla="*/ 5717270 w 9588461"/>
              <a:gd name="connsiteY130" fmla="*/ 3731145 h 5769912"/>
              <a:gd name="connsiteX131" fmla="*/ 5730354 w 9588461"/>
              <a:gd name="connsiteY131" fmla="*/ 3591563 h 5769912"/>
              <a:gd name="connsiteX132" fmla="*/ 5735742 w 9588461"/>
              <a:gd name="connsiteY132" fmla="*/ 3543107 h 5769912"/>
              <a:gd name="connsiteX133" fmla="*/ 5794239 w 9588461"/>
              <a:gd name="connsiteY133" fmla="*/ 3543107 h 5769912"/>
              <a:gd name="connsiteX134" fmla="*/ 6072100 w 9588461"/>
              <a:gd name="connsiteY134" fmla="*/ 3551062 h 5769912"/>
              <a:gd name="connsiteX135" fmla="*/ 6319173 w 9588461"/>
              <a:gd name="connsiteY135" fmla="*/ 3547446 h 5769912"/>
              <a:gd name="connsiteX136" fmla="*/ 6430780 w 9588461"/>
              <a:gd name="connsiteY136" fmla="*/ 3447641 h 5769912"/>
              <a:gd name="connsiteX137" fmla="*/ 6589337 w 9588461"/>
              <a:gd name="connsiteY137" fmla="*/ 3279130 h 5769912"/>
              <a:gd name="connsiteX138" fmla="*/ 6642446 w 9588461"/>
              <a:gd name="connsiteY138" fmla="*/ 3221272 h 5769912"/>
              <a:gd name="connsiteX139" fmla="*/ 6699404 w 9588461"/>
              <a:gd name="connsiteY139" fmla="*/ 3159798 h 5769912"/>
              <a:gd name="connsiteX140" fmla="*/ 6817938 w 9588461"/>
              <a:gd name="connsiteY140" fmla="*/ 3034680 h 5769912"/>
              <a:gd name="connsiteX141" fmla="*/ 6897986 w 9588461"/>
              <a:gd name="connsiteY141" fmla="*/ 2949340 h 5769912"/>
              <a:gd name="connsiteX142" fmla="*/ 6914150 w 9588461"/>
              <a:gd name="connsiteY142" fmla="*/ 2963804 h 5769912"/>
              <a:gd name="connsiteX143" fmla="*/ 6964950 w 9588461"/>
              <a:gd name="connsiteY143" fmla="*/ 3022386 h 5769912"/>
              <a:gd name="connsiteX144" fmla="*/ 7266672 w 9588461"/>
              <a:gd name="connsiteY144" fmla="*/ 3376765 h 5769912"/>
              <a:gd name="connsiteX145" fmla="*/ 7309775 w 9588461"/>
              <a:gd name="connsiteY145" fmla="*/ 3427391 h 5769912"/>
              <a:gd name="connsiteX146" fmla="*/ 7359805 w 9588461"/>
              <a:gd name="connsiteY146" fmla="*/ 3478016 h 5769912"/>
              <a:gd name="connsiteX147" fmla="*/ 7384435 w 9588461"/>
              <a:gd name="connsiteY147" fmla="*/ 3496097 h 5769912"/>
              <a:gd name="connsiteX148" fmla="*/ 8277285 w 9588461"/>
              <a:gd name="connsiteY148" fmla="*/ 3502606 h 5769912"/>
              <a:gd name="connsiteX149" fmla="*/ 9177062 w 9588461"/>
              <a:gd name="connsiteY149" fmla="*/ 3519240 h 5769912"/>
              <a:gd name="connsiteX150" fmla="*/ 9266347 w 9588461"/>
              <a:gd name="connsiteY150" fmla="*/ 3600964 h 5769912"/>
              <a:gd name="connsiteX151" fmla="*/ 9493408 w 9588461"/>
              <a:gd name="connsiteY151" fmla="*/ 3580714 h 5769912"/>
              <a:gd name="connsiteX152" fmla="*/ 9560371 w 9588461"/>
              <a:gd name="connsiteY152" fmla="*/ 3499713 h 5769912"/>
              <a:gd name="connsiteX153" fmla="*/ 9581153 w 9588461"/>
              <a:gd name="connsiteY153" fmla="*/ 3393399 h 5769912"/>
              <a:gd name="connsiteX154" fmla="*/ 9464159 w 9588461"/>
              <a:gd name="connsiteY154" fmla="*/ 3248031 h 5769912"/>
              <a:gd name="connsiteX155" fmla="*/ 9371026 w 9588461"/>
              <a:gd name="connsiteY155" fmla="*/ 3228504 h 5769912"/>
              <a:gd name="connsiteX156" fmla="*/ 9172443 w 9588461"/>
              <a:gd name="connsiteY156" fmla="*/ 3332648 h 5769912"/>
              <a:gd name="connsiteX157" fmla="*/ 8466630 w 9588461"/>
              <a:gd name="connsiteY157" fmla="*/ 3337711 h 5769912"/>
              <a:gd name="connsiteX158" fmla="*/ 7440623 w 9588461"/>
              <a:gd name="connsiteY158" fmla="*/ 3315291 h 5769912"/>
              <a:gd name="connsiteX159" fmla="*/ 7424460 w 9588461"/>
              <a:gd name="connsiteY159" fmla="*/ 3295764 h 5769912"/>
              <a:gd name="connsiteX160" fmla="*/ 7211253 w 9588461"/>
              <a:gd name="connsiteY160" fmla="*/ 3046252 h 5769912"/>
              <a:gd name="connsiteX161" fmla="*/ 6971877 w 9588461"/>
              <a:gd name="connsiteY161" fmla="*/ 2767088 h 5769912"/>
              <a:gd name="connsiteX162" fmla="*/ 6907992 w 9588461"/>
              <a:gd name="connsiteY162" fmla="*/ 2738159 h 5769912"/>
              <a:gd name="connsiteX163" fmla="*/ 6587798 w 9588461"/>
              <a:gd name="connsiteY163" fmla="*/ 3029618 h 5769912"/>
              <a:gd name="connsiteX164" fmla="*/ 6329179 w 9588461"/>
              <a:gd name="connsiteY164" fmla="*/ 3307336 h 5769912"/>
              <a:gd name="connsiteX165" fmla="*/ 6261446 w 9588461"/>
              <a:gd name="connsiteY165" fmla="*/ 3376042 h 5769912"/>
              <a:gd name="connsiteX166" fmla="*/ 6241434 w 9588461"/>
              <a:gd name="connsiteY166" fmla="*/ 3393399 h 5769912"/>
              <a:gd name="connsiteX167" fmla="*/ 6074409 w 9588461"/>
              <a:gd name="connsiteY167" fmla="*/ 3384721 h 5769912"/>
              <a:gd name="connsiteX168" fmla="*/ 5766530 w 9588461"/>
              <a:gd name="connsiteY168" fmla="*/ 3374595 h 5769912"/>
              <a:gd name="connsiteX169" fmla="*/ 5606433 w 9588461"/>
              <a:gd name="connsiteY169" fmla="*/ 3391230 h 5769912"/>
              <a:gd name="connsiteX170" fmla="*/ 5575645 w 9588461"/>
              <a:gd name="connsiteY170" fmla="*/ 3427391 h 5769912"/>
              <a:gd name="connsiteX171" fmla="*/ 5541009 w 9588461"/>
              <a:gd name="connsiteY171" fmla="*/ 3691367 h 5769912"/>
              <a:gd name="connsiteX172" fmla="*/ 5524845 w 9588461"/>
              <a:gd name="connsiteY172" fmla="*/ 3843244 h 5769912"/>
              <a:gd name="connsiteX173" fmla="*/ 5509451 w 9588461"/>
              <a:gd name="connsiteY173" fmla="*/ 3980657 h 5769912"/>
              <a:gd name="connsiteX174" fmla="*/ 5494827 w 9588461"/>
              <a:gd name="connsiteY174" fmla="*/ 4139766 h 5769912"/>
              <a:gd name="connsiteX175" fmla="*/ 5460960 w 9588461"/>
              <a:gd name="connsiteY175" fmla="*/ 4485467 h 5769912"/>
              <a:gd name="connsiteX176" fmla="*/ 5446336 w 9588461"/>
              <a:gd name="connsiteY176" fmla="*/ 4610585 h 5769912"/>
              <a:gd name="connsiteX177" fmla="*/ 5422475 w 9588461"/>
              <a:gd name="connsiteY177" fmla="*/ 4465217 h 5769912"/>
              <a:gd name="connsiteX178" fmla="*/ 5406312 w 9588461"/>
              <a:gd name="connsiteY178" fmla="*/ 4248250 h 5769912"/>
              <a:gd name="connsiteX179" fmla="*/ 5387069 w 9588461"/>
              <a:gd name="connsiteY179" fmla="*/ 4016818 h 5769912"/>
              <a:gd name="connsiteX180" fmla="*/ 5372445 w 9588461"/>
              <a:gd name="connsiteY180" fmla="*/ 3836012 h 5769912"/>
              <a:gd name="connsiteX181" fmla="*/ 5332421 w 9588461"/>
              <a:gd name="connsiteY181" fmla="*/ 3344220 h 5769912"/>
              <a:gd name="connsiteX182" fmla="*/ 5321645 w 9588461"/>
              <a:gd name="connsiteY182" fmla="*/ 3210424 h 5769912"/>
              <a:gd name="connsiteX183" fmla="*/ 5306251 w 9588461"/>
              <a:gd name="connsiteY183" fmla="*/ 3007921 h 5769912"/>
              <a:gd name="connsiteX184" fmla="*/ 5286239 w 9588461"/>
              <a:gd name="connsiteY184" fmla="*/ 2792400 h 5769912"/>
              <a:gd name="connsiteX185" fmla="*/ 5279311 w 9588461"/>
              <a:gd name="connsiteY185" fmla="*/ 2682470 h 5769912"/>
              <a:gd name="connsiteX186" fmla="*/ 5272384 w 9588461"/>
              <a:gd name="connsiteY186" fmla="*/ 2590621 h 5769912"/>
              <a:gd name="connsiteX187" fmla="*/ 5256220 w 9588461"/>
              <a:gd name="connsiteY187" fmla="*/ 2422110 h 5769912"/>
              <a:gd name="connsiteX188" fmla="*/ 5240826 w 9588461"/>
              <a:gd name="connsiteY188" fmla="*/ 2230456 h 5769912"/>
              <a:gd name="connsiteX189" fmla="*/ 5225433 w 9588461"/>
              <a:gd name="connsiteY189" fmla="*/ 2060498 h 5769912"/>
              <a:gd name="connsiteX190" fmla="*/ 5190796 w 9588461"/>
              <a:gd name="connsiteY190" fmla="*/ 1615715 h 5769912"/>
              <a:gd name="connsiteX191" fmla="*/ 5170784 w 9588461"/>
              <a:gd name="connsiteY191" fmla="*/ 1373436 h 5769912"/>
              <a:gd name="connsiteX192" fmla="*/ 5156160 w 9588461"/>
              <a:gd name="connsiteY192" fmla="*/ 1167317 h 5769912"/>
              <a:gd name="connsiteX193" fmla="*/ 5137687 w 9588461"/>
              <a:gd name="connsiteY193" fmla="*/ 939501 h 5769912"/>
              <a:gd name="connsiteX194" fmla="*/ 5121523 w 9588461"/>
              <a:gd name="connsiteY194" fmla="*/ 765928 h 5769912"/>
              <a:gd name="connsiteX195" fmla="*/ 5102281 w 9588461"/>
              <a:gd name="connsiteY195" fmla="*/ 505567 h 5769912"/>
              <a:gd name="connsiteX196" fmla="*/ 5086887 w 9588461"/>
              <a:gd name="connsiteY196" fmla="*/ 328377 h 5769912"/>
              <a:gd name="connsiteX197" fmla="*/ 5075341 w 9588461"/>
              <a:gd name="connsiteY197" fmla="*/ 187349 h 5769912"/>
              <a:gd name="connsiteX198" fmla="*/ 5027620 w 9588461"/>
              <a:gd name="connsiteY198" fmla="*/ 21007 h 5769912"/>
              <a:gd name="connsiteX199" fmla="*/ 4938335 w 9588461"/>
              <a:gd name="connsiteY199" fmla="*/ 13052 h 576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9588461" h="5769912">
                <a:moveTo>
                  <a:pt x="4938335" y="13052"/>
                </a:moveTo>
                <a:cubicBezTo>
                  <a:pt x="4900620" y="36195"/>
                  <a:pt x="4893693" y="52829"/>
                  <a:pt x="4885996" y="138893"/>
                </a:cubicBezTo>
                <a:cubicBezTo>
                  <a:pt x="4882147" y="183733"/>
                  <a:pt x="4875220" y="255332"/>
                  <a:pt x="4871371" y="299448"/>
                </a:cubicBezTo>
                <a:cubicBezTo>
                  <a:pt x="4866753" y="342842"/>
                  <a:pt x="4860596" y="426736"/>
                  <a:pt x="4858287" y="486040"/>
                </a:cubicBezTo>
                <a:cubicBezTo>
                  <a:pt x="4855978" y="544621"/>
                  <a:pt x="4850590" y="594524"/>
                  <a:pt x="4846741" y="596693"/>
                </a:cubicBezTo>
                <a:cubicBezTo>
                  <a:pt x="4843662" y="598863"/>
                  <a:pt x="4840584" y="629962"/>
                  <a:pt x="4840584" y="665400"/>
                </a:cubicBezTo>
                <a:cubicBezTo>
                  <a:pt x="4840584" y="726874"/>
                  <a:pt x="4836735" y="779669"/>
                  <a:pt x="4817493" y="997359"/>
                </a:cubicBezTo>
                <a:cubicBezTo>
                  <a:pt x="4812874" y="1047262"/>
                  <a:pt x="4805177" y="1136218"/>
                  <a:pt x="4801329" y="1196246"/>
                </a:cubicBezTo>
                <a:cubicBezTo>
                  <a:pt x="4796711" y="1255550"/>
                  <a:pt x="4792093" y="1322810"/>
                  <a:pt x="4790553" y="1344507"/>
                </a:cubicBezTo>
                <a:cubicBezTo>
                  <a:pt x="4788244" y="1366203"/>
                  <a:pt x="4783626" y="1442865"/>
                  <a:pt x="4779008" y="1514464"/>
                </a:cubicBezTo>
                <a:cubicBezTo>
                  <a:pt x="4774390" y="1586063"/>
                  <a:pt x="4767462" y="1677189"/>
                  <a:pt x="4762844" y="1716967"/>
                </a:cubicBezTo>
                <a:cubicBezTo>
                  <a:pt x="4758996" y="1756744"/>
                  <a:pt x="4748989" y="1893433"/>
                  <a:pt x="4740523" y="2020721"/>
                </a:cubicBezTo>
                <a:cubicBezTo>
                  <a:pt x="4732056" y="2148008"/>
                  <a:pt x="4719741" y="2310733"/>
                  <a:pt x="4713583" y="2382333"/>
                </a:cubicBezTo>
                <a:cubicBezTo>
                  <a:pt x="4707426" y="2453932"/>
                  <a:pt x="4698959" y="2563139"/>
                  <a:pt x="4694341" y="2624613"/>
                </a:cubicBezTo>
                <a:cubicBezTo>
                  <a:pt x="4689723" y="2686087"/>
                  <a:pt x="4682795" y="2782275"/>
                  <a:pt x="4678177" y="2837964"/>
                </a:cubicBezTo>
                <a:cubicBezTo>
                  <a:pt x="4674329" y="2893652"/>
                  <a:pt x="4667402" y="2983331"/>
                  <a:pt x="4663553" y="3036850"/>
                </a:cubicBezTo>
                <a:cubicBezTo>
                  <a:pt x="4658935" y="3090369"/>
                  <a:pt x="4652777" y="3168477"/>
                  <a:pt x="4648159" y="3210424"/>
                </a:cubicBezTo>
                <a:cubicBezTo>
                  <a:pt x="4644311" y="3252371"/>
                  <a:pt x="4638923" y="3314568"/>
                  <a:pt x="4636614" y="3349283"/>
                </a:cubicBezTo>
                <a:lnTo>
                  <a:pt x="4631226" y="3412203"/>
                </a:lnTo>
                <a:lnTo>
                  <a:pt x="4610444" y="3397739"/>
                </a:lnTo>
                <a:cubicBezTo>
                  <a:pt x="4595820" y="3387613"/>
                  <a:pt x="4554256" y="3377488"/>
                  <a:pt x="4470359" y="3364470"/>
                </a:cubicBezTo>
                <a:lnTo>
                  <a:pt x="4351056" y="3345667"/>
                </a:lnTo>
                <a:lnTo>
                  <a:pt x="4337201" y="3316014"/>
                </a:lnTo>
                <a:cubicBezTo>
                  <a:pt x="4329504" y="3299380"/>
                  <a:pt x="4302565" y="3239353"/>
                  <a:pt x="4277165" y="3181495"/>
                </a:cubicBezTo>
                <a:cubicBezTo>
                  <a:pt x="4251765" y="3123637"/>
                  <a:pt x="4226365" y="3066502"/>
                  <a:pt x="4220977" y="3054931"/>
                </a:cubicBezTo>
                <a:cubicBezTo>
                  <a:pt x="4215589" y="3042636"/>
                  <a:pt x="4197886" y="3003582"/>
                  <a:pt x="4182492" y="2968144"/>
                </a:cubicBezTo>
                <a:cubicBezTo>
                  <a:pt x="4167098" y="2931983"/>
                  <a:pt x="4148625" y="2890036"/>
                  <a:pt x="4140928" y="2874125"/>
                </a:cubicBezTo>
                <a:cubicBezTo>
                  <a:pt x="4133231" y="2858214"/>
                  <a:pt x="4124764" y="2837964"/>
                  <a:pt x="4121686" y="2829285"/>
                </a:cubicBezTo>
                <a:cubicBezTo>
                  <a:pt x="4114758" y="2809758"/>
                  <a:pt x="4076273" y="2777936"/>
                  <a:pt x="4050873" y="2772150"/>
                </a:cubicBezTo>
                <a:cubicBezTo>
                  <a:pt x="4004691" y="2761302"/>
                  <a:pt x="3957740" y="2801079"/>
                  <a:pt x="3933879" y="2871955"/>
                </a:cubicBezTo>
                <a:cubicBezTo>
                  <a:pt x="3920794" y="2911009"/>
                  <a:pt x="3881540" y="3015877"/>
                  <a:pt x="3804570" y="3221272"/>
                </a:cubicBezTo>
                <a:cubicBezTo>
                  <a:pt x="3793794" y="3248755"/>
                  <a:pt x="3778400" y="3292148"/>
                  <a:pt x="3769164" y="3317461"/>
                </a:cubicBezTo>
                <a:cubicBezTo>
                  <a:pt x="3760697" y="3342774"/>
                  <a:pt x="3749152" y="3365194"/>
                  <a:pt x="3744534" y="3366640"/>
                </a:cubicBezTo>
                <a:cubicBezTo>
                  <a:pt x="3739915" y="3368086"/>
                  <a:pt x="3672182" y="3366640"/>
                  <a:pt x="3595212" y="3363024"/>
                </a:cubicBezTo>
                <a:cubicBezTo>
                  <a:pt x="3383545" y="3352899"/>
                  <a:pt x="3379697" y="3355792"/>
                  <a:pt x="3332745" y="3513454"/>
                </a:cubicBezTo>
                <a:cubicBezTo>
                  <a:pt x="3328127" y="3528642"/>
                  <a:pt x="3323509" y="3522133"/>
                  <a:pt x="3300418" y="3467891"/>
                </a:cubicBezTo>
                <a:cubicBezTo>
                  <a:pt x="3285794" y="3432453"/>
                  <a:pt x="3263472" y="3391953"/>
                  <a:pt x="3250387" y="3377488"/>
                </a:cubicBezTo>
                <a:lnTo>
                  <a:pt x="3225757" y="3351452"/>
                </a:lnTo>
                <a:lnTo>
                  <a:pt x="3041799" y="3353622"/>
                </a:lnTo>
                <a:cubicBezTo>
                  <a:pt x="2837829" y="3356515"/>
                  <a:pt x="2869387" y="3361577"/>
                  <a:pt x="2735459" y="3304443"/>
                </a:cubicBezTo>
                <a:cubicBezTo>
                  <a:pt x="2714678" y="3295764"/>
                  <a:pt x="2686199" y="3284192"/>
                  <a:pt x="2673114" y="3278407"/>
                </a:cubicBezTo>
                <a:cubicBezTo>
                  <a:pt x="2660799" y="3273344"/>
                  <a:pt x="2626162" y="3258880"/>
                  <a:pt x="2596914" y="3246585"/>
                </a:cubicBezTo>
                <a:cubicBezTo>
                  <a:pt x="2567665" y="3234290"/>
                  <a:pt x="2531490" y="3219102"/>
                  <a:pt x="2516865" y="3212593"/>
                </a:cubicBezTo>
                <a:cubicBezTo>
                  <a:pt x="2501471" y="3206808"/>
                  <a:pt x="2462986" y="3189450"/>
                  <a:pt x="2431429" y="3174986"/>
                </a:cubicBezTo>
                <a:cubicBezTo>
                  <a:pt x="2352150" y="3138825"/>
                  <a:pt x="2309817" y="3139548"/>
                  <a:pt x="2235156" y="3177155"/>
                </a:cubicBezTo>
                <a:cubicBezTo>
                  <a:pt x="2157416" y="3216933"/>
                  <a:pt x="2051968" y="3269005"/>
                  <a:pt x="1916501" y="3334095"/>
                </a:cubicBezTo>
                <a:lnTo>
                  <a:pt x="1797967" y="3391230"/>
                </a:lnTo>
                <a:lnTo>
                  <a:pt x="1408500" y="3390506"/>
                </a:lnTo>
                <a:cubicBezTo>
                  <a:pt x="1194524" y="3389783"/>
                  <a:pt x="882027" y="3387613"/>
                  <a:pt x="713463" y="3384721"/>
                </a:cubicBezTo>
                <a:lnTo>
                  <a:pt x="408662" y="3380381"/>
                </a:lnTo>
                <a:lnTo>
                  <a:pt x="376335" y="3345667"/>
                </a:lnTo>
                <a:cubicBezTo>
                  <a:pt x="336311" y="3302996"/>
                  <a:pt x="293977" y="3282023"/>
                  <a:pt x="237789" y="3277683"/>
                </a:cubicBezTo>
                <a:cubicBezTo>
                  <a:pt x="159280" y="3270451"/>
                  <a:pt x="86929" y="3300103"/>
                  <a:pt x="44595" y="3355792"/>
                </a:cubicBezTo>
                <a:cubicBezTo>
                  <a:pt x="9189" y="3402801"/>
                  <a:pt x="-10823" y="3481633"/>
                  <a:pt x="6110" y="3512731"/>
                </a:cubicBezTo>
                <a:cubicBezTo>
                  <a:pt x="9959" y="3519240"/>
                  <a:pt x="17656" y="3534428"/>
                  <a:pt x="23044" y="3546723"/>
                </a:cubicBezTo>
                <a:cubicBezTo>
                  <a:pt x="41516" y="3585777"/>
                  <a:pt x="81541" y="3626277"/>
                  <a:pt x="119256" y="3644358"/>
                </a:cubicBezTo>
                <a:cubicBezTo>
                  <a:pt x="170826" y="3669671"/>
                  <a:pt x="265499" y="3669671"/>
                  <a:pt x="310911" y="3645081"/>
                </a:cubicBezTo>
                <a:cubicBezTo>
                  <a:pt x="352474" y="3622661"/>
                  <a:pt x="367099" y="3609643"/>
                  <a:pt x="389420" y="3576375"/>
                </a:cubicBezTo>
                <a:lnTo>
                  <a:pt x="408662" y="3548892"/>
                </a:lnTo>
                <a:lnTo>
                  <a:pt x="1126021" y="3553955"/>
                </a:lnTo>
                <a:lnTo>
                  <a:pt x="1843379" y="3559741"/>
                </a:lnTo>
                <a:lnTo>
                  <a:pt x="1924198" y="3519963"/>
                </a:lnTo>
                <a:cubicBezTo>
                  <a:pt x="2018871" y="3472231"/>
                  <a:pt x="2133556" y="3415819"/>
                  <a:pt x="2249780" y="3359408"/>
                </a:cubicBezTo>
                <a:lnTo>
                  <a:pt x="2333677" y="3318184"/>
                </a:lnTo>
                <a:lnTo>
                  <a:pt x="2432198" y="3358685"/>
                </a:lnTo>
                <a:cubicBezTo>
                  <a:pt x="2486847" y="3381104"/>
                  <a:pt x="2573053" y="3417989"/>
                  <a:pt x="2625393" y="3441132"/>
                </a:cubicBezTo>
                <a:cubicBezTo>
                  <a:pt x="2677732" y="3464275"/>
                  <a:pt x="2746235" y="3493927"/>
                  <a:pt x="2777793" y="3506945"/>
                </a:cubicBezTo>
                <a:lnTo>
                  <a:pt x="2835520" y="3530812"/>
                </a:lnTo>
                <a:lnTo>
                  <a:pt x="2982533" y="3525749"/>
                </a:lnTo>
                <a:lnTo>
                  <a:pt x="3130315" y="3520687"/>
                </a:lnTo>
                <a:lnTo>
                  <a:pt x="3166490" y="3602411"/>
                </a:lnTo>
                <a:cubicBezTo>
                  <a:pt x="3186502" y="3647251"/>
                  <a:pt x="3208824" y="3697153"/>
                  <a:pt x="3216521" y="3713064"/>
                </a:cubicBezTo>
                <a:cubicBezTo>
                  <a:pt x="3223448" y="3728975"/>
                  <a:pt x="3237303" y="3760074"/>
                  <a:pt x="3247309" y="3781770"/>
                </a:cubicBezTo>
                <a:cubicBezTo>
                  <a:pt x="3285794" y="3871450"/>
                  <a:pt x="3321969" y="3899656"/>
                  <a:pt x="3378157" y="3883745"/>
                </a:cubicBezTo>
                <a:cubicBezTo>
                  <a:pt x="3430497" y="3869280"/>
                  <a:pt x="3448969" y="3837459"/>
                  <a:pt x="3471291" y="3723912"/>
                </a:cubicBezTo>
                <a:cubicBezTo>
                  <a:pt x="3483606" y="3660992"/>
                  <a:pt x="3493612" y="3611090"/>
                  <a:pt x="3503618" y="3572036"/>
                </a:cubicBezTo>
                <a:cubicBezTo>
                  <a:pt x="3512854" y="3533705"/>
                  <a:pt x="3514394" y="3532258"/>
                  <a:pt x="3539794" y="3529365"/>
                </a:cubicBezTo>
                <a:cubicBezTo>
                  <a:pt x="3554418" y="3527919"/>
                  <a:pt x="3619073" y="3530812"/>
                  <a:pt x="3682188" y="3535874"/>
                </a:cubicBezTo>
                <a:cubicBezTo>
                  <a:pt x="3793024" y="3543830"/>
                  <a:pt x="3799182" y="3543830"/>
                  <a:pt x="3833818" y="3530089"/>
                </a:cubicBezTo>
                <a:cubicBezTo>
                  <a:pt x="3881540" y="3510561"/>
                  <a:pt x="3897703" y="3484525"/>
                  <a:pt x="3943116" y="3358685"/>
                </a:cubicBezTo>
                <a:cubicBezTo>
                  <a:pt x="3963128" y="3302996"/>
                  <a:pt x="3981600" y="3252371"/>
                  <a:pt x="3983910" y="3246585"/>
                </a:cubicBezTo>
                <a:cubicBezTo>
                  <a:pt x="3986988" y="3240799"/>
                  <a:pt x="3999304" y="3205361"/>
                  <a:pt x="4013158" y="3168477"/>
                </a:cubicBezTo>
                <a:cubicBezTo>
                  <a:pt x="4026243" y="3131592"/>
                  <a:pt x="4040098" y="3101217"/>
                  <a:pt x="4043946" y="3101217"/>
                </a:cubicBezTo>
                <a:cubicBezTo>
                  <a:pt x="4049334" y="3101217"/>
                  <a:pt x="4077043" y="3160521"/>
                  <a:pt x="4156322" y="3344220"/>
                </a:cubicBezTo>
                <a:cubicBezTo>
                  <a:pt x="4200965" y="3446195"/>
                  <a:pt x="4202504" y="3449087"/>
                  <a:pt x="4233292" y="3478740"/>
                </a:cubicBezTo>
                <a:cubicBezTo>
                  <a:pt x="4257922" y="3501883"/>
                  <a:pt x="4268698" y="3506222"/>
                  <a:pt x="4321807" y="3514178"/>
                </a:cubicBezTo>
                <a:cubicBezTo>
                  <a:pt x="4495759" y="3540214"/>
                  <a:pt x="4507304" y="3542383"/>
                  <a:pt x="4515771" y="3553232"/>
                </a:cubicBezTo>
                <a:cubicBezTo>
                  <a:pt x="4523468" y="3561910"/>
                  <a:pt x="4545789" y="3599518"/>
                  <a:pt x="4595050" y="3684135"/>
                </a:cubicBezTo>
                <a:cubicBezTo>
                  <a:pt x="4631226" y="3746332"/>
                  <a:pt x="4658165" y="3767306"/>
                  <a:pt x="4703577" y="3767306"/>
                </a:cubicBezTo>
                <a:cubicBezTo>
                  <a:pt x="4775159" y="3767306"/>
                  <a:pt x="4793632" y="3733314"/>
                  <a:pt x="4802099" y="3586500"/>
                </a:cubicBezTo>
                <a:cubicBezTo>
                  <a:pt x="4807487" y="3493927"/>
                  <a:pt x="4816723" y="3363747"/>
                  <a:pt x="4828268" y="3217656"/>
                </a:cubicBezTo>
                <a:cubicBezTo>
                  <a:pt x="4830577" y="3191620"/>
                  <a:pt x="4835965" y="3120021"/>
                  <a:pt x="4839814" y="3058547"/>
                </a:cubicBezTo>
                <a:cubicBezTo>
                  <a:pt x="4844432" y="2997073"/>
                  <a:pt x="4851359" y="2903777"/>
                  <a:pt x="4855208" y="2852428"/>
                </a:cubicBezTo>
                <a:cubicBezTo>
                  <a:pt x="4859056" y="2800356"/>
                  <a:pt x="4866753" y="2694765"/>
                  <a:pt x="4871371" y="2617380"/>
                </a:cubicBezTo>
                <a:cubicBezTo>
                  <a:pt x="4875990" y="2539995"/>
                  <a:pt x="4882917" y="2462610"/>
                  <a:pt x="4886765" y="2445253"/>
                </a:cubicBezTo>
                <a:cubicBezTo>
                  <a:pt x="4891384" y="2428619"/>
                  <a:pt x="4894462" y="2383779"/>
                  <a:pt x="4894462" y="2346171"/>
                </a:cubicBezTo>
                <a:cubicBezTo>
                  <a:pt x="4894462" y="2308564"/>
                  <a:pt x="4897541" y="2255768"/>
                  <a:pt x="4902159" y="2229009"/>
                </a:cubicBezTo>
                <a:cubicBezTo>
                  <a:pt x="4906008" y="2201527"/>
                  <a:pt x="4913705" y="2126311"/>
                  <a:pt x="4918323" y="2060498"/>
                </a:cubicBezTo>
                <a:cubicBezTo>
                  <a:pt x="4922941" y="1994685"/>
                  <a:pt x="4929869" y="1900666"/>
                  <a:pt x="4933717" y="1850763"/>
                </a:cubicBezTo>
                <a:cubicBezTo>
                  <a:pt x="4937565" y="1800861"/>
                  <a:pt x="4943723" y="1713351"/>
                  <a:pt x="4947572" y="1655493"/>
                </a:cubicBezTo>
                <a:cubicBezTo>
                  <a:pt x="4962966" y="1433463"/>
                  <a:pt x="4971432" y="1324980"/>
                  <a:pt x="4976820" y="1290265"/>
                </a:cubicBezTo>
                <a:cubicBezTo>
                  <a:pt x="4982208" y="1255550"/>
                  <a:pt x="4982208" y="1256273"/>
                  <a:pt x="4988366" y="1322810"/>
                </a:cubicBezTo>
                <a:cubicBezTo>
                  <a:pt x="4995293" y="1396579"/>
                  <a:pt x="5008378" y="1563643"/>
                  <a:pt x="5014535" y="1641028"/>
                </a:cubicBezTo>
                <a:cubicBezTo>
                  <a:pt x="5023002" y="1755298"/>
                  <a:pt x="5033778" y="1884755"/>
                  <a:pt x="5044554" y="1991792"/>
                </a:cubicBezTo>
                <a:cubicBezTo>
                  <a:pt x="5050711" y="2055435"/>
                  <a:pt x="5056099" y="2129928"/>
                  <a:pt x="5056099" y="2158133"/>
                </a:cubicBezTo>
                <a:cubicBezTo>
                  <a:pt x="5056099" y="2185616"/>
                  <a:pt x="5059178" y="2233349"/>
                  <a:pt x="5063796" y="2263001"/>
                </a:cubicBezTo>
                <a:cubicBezTo>
                  <a:pt x="5067644" y="2292653"/>
                  <a:pt x="5074572" y="2370761"/>
                  <a:pt x="5079190" y="2436574"/>
                </a:cubicBezTo>
                <a:cubicBezTo>
                  <a:pt x="5083808" y="2502388"/>
                  <a:pt x="5090735" y="2583389"/>
                  <a:pt x="5094584" y="2617380"/>
                </a:cubicBezTo>
                <a:cubicBezTo>
                  <a:pt x="5099202" y="2651372"/>
                  <a:pt x="5105360" y="2737435"/>
                  <a:pt x="5109978" y="2809035"/>
                </a:cubicBezTo>
                <a:cubicBezTo>
                  <a:pt x="5118445" y="2946447"/>
                  <a:pt x="5123063" y="3012984"/>
                  <a:pt x="5148463" y="3297211"/>
                </a:cubicBezTo>
                <a:cubicBezTo>
                  <a:pt x="5156929" y="3394846"/>
                  <a:pt x="5166935" y="3526472"/>
                  <a:pt x="5171554" y="3590116"/>
                </a:cubicBezTo>
                <a:cubicBezTo>
                  <a:pt x="5175402" y="3653760"/>
                  <a:pt x="5180790" y="3721743"/>
                  <a:pt x="5183099" y="3740547"/>
                </a:cubicBezTo>
                <a:cubicBezTo>
                  <a:pt x="5188487" y="3784663"/>
                  <a:pt x="5207729" y="3998737"/>
                  <a:pt x="5217736" y="4136150"/>
                </a:cubicBezTo>
                <a:cubicBezTo>
                  <a:pt x="5231590" y="4322019"/>
                  <a:pt x="5240826" y="4434118"/>
                  <a:pt x="5248523" y="4519459"/>
                </a:cubicBezTo>
                <a:cubicBezTo>
                  <a:pt x="5263148" y="4668443"/>
                  <a:pt x="5272384" y="4781266"/>
                  <a:pt x="5279311" y="4884687"/>
                </a:cubicBezTo>
                <a:cubicBezTo>
                  <a:pt x="5283160" y="4940375"/>
                  <a:pt x="5287778" y="5008358"/>
                  <a:pt x="5290087" y="5036564"/>
                </a:cubicBezTo>
                <a:cubicBezTo>
                  <a:pt x="5292396" y="5064046"/>
                  <a:pt x="5300093" y="5155172"/>
                  <a:pt x="5306251" y="5239066"/>
                </a:cubicBezTo>
                <a:cubicBezTo>
                  <a:pt x="5313178" y="5322237"/>
                  <a:pt x="5321645" y="5415533"/>
                  <a:pt x="5325493" y="5445185"/>
                </a:cubicBezTo>
                <a:cubicBezTo>
                  <a:pt x="5330111" y="5474837"/>
                  <a:pt x="5333190" y="5530525"/>
                  <a:pt x="5333190" y="5568133"/>
                </a:cubicBezTo>
                <a:cubicBezTo>
                  <a:pt x="5333190" y="5643348"/>
                  <a:pt x="5347815" y="5706269"/>
                  <a:pt x="5369366" y="5728689"/>
                </a:cubicBezTo>
                <a:cubicBezTo>
                  <a:pt x="5377063" y="5736644"/>
                  <a:pt x="5395536" y="5749662"/>
                  <a:pt x="5410930" y="5756894"/>
                </a:cubicBezTo>
                <a:lnTo>
                  <a:pt x="5439409" y="5769912"/>
                </a:lnTo>
                <a:lnTo>
                  <a:pt x="5470196" y="5748939"/>
                </a:lnTo>
                <a:cubicBezTo>
                  <a:pt x="5487900" y="5737367"/>
                  <a:pt x="5505603" y="5720733"/>
                  <a:pt x="5510221" y="5712778"/>
                </a:cubicBezTo>
                <a:cubicBezTo>
                  <a:pt x="5520227" y="5695420"/>
                  <a:pt x="5528694" y="5630330"/>
                  <a:pt x="5544857" y="5445185"/>
                </a:cubicBezTo>
                <a:cubicBezTo>
                  <a:pt x="5551015" y="5371416"/>
                  <a:pt x="5561791" y="5265825"/>
                  <a:pt x="5567948" y="5210137"/>
                </a:cubicBezTo>
                <a:cubicBezTo>
                  <a:pt x="5574106" y="5154449"/>
                  <a:pt x="5584881" y="5051751"/>
                  <a:pt x="5591039" y="4982322"/>
                </a:cubicBezTo>
                <a:cubicBezTo>
                  <a:pt x="5597197" y="4912892"/>
                  <a:pt x="5604124" y="4841293"/>
                  <a:pt x="5606433" y="4823213"/>
                </a:cubicBezTo>
                <a:cubicBezTo>
                  <a:pt x="5628754" y="4628665"/>
                  <a:pt x="5653385" y="4391448"/>
                  <a:pt x="5663391" y="4269946"/>
                </a:cubicBezTo>
                <a:cubicBezTo>
                  <a:pt x="5668009" y="4222214"/>
                  <a:pt x="5678015" y="4118069"/>
                  <a:pt x="5686482" y="4038515"/>
                </a:cubicBezTo>
                <a:cubicBezTo>
                  <a:pt x="5704185" y="3870004"/>
                  <a:pt x="5706494" y="3851200"/>
                  <a:pt x="5717270" y="3731145"/>
                </a:cubicBezTo>
                <a:cubicBezTo>
                  <a:pt x="5721888" y="3681242"/>
                  <a:pt x="5727276" y="3619045"/>
                  <a:pt x="5730354" y="3591563"/>
                </a:cubicBezTo>
                <a:lnTo>
                  <a:pt x="5735742" y="3543107"/>
                </a:lnTo>
                <a:lnTo>
                  <a:pt x="5794239" y="3543107"/>
                </a:lnTo>
                <a:cubicBezTo>
                  <a:pt x="5826567" y="3543107"/>
                  <a:pt x="5951258" y="3546723"/>
                  <a:pt x="6072100" y="3551062"/>
                </a:cubicBezTo>
                <a:cubicBezTo>
                  <a:pt x="6266834" y="3558294"/>
                  <a:pt x="6294543" y="3557571"/>
                  <a:pt x="6319173" y="3547446"/>
                </a:cubicBezTo>
                <a:cubicBezTo>
                  <a:pt x="6337646" y="3540214"/>
                  <a:pt x="6376131" y="3505499"/>
                  <a:pt x="6430780" y="3447641"/>
                </a:cubicBezTo>
                <a:cubicBezTo>
                  <a:pt x="6545465" y="3325416"/>
                  <a:pt x="6550083" y="3320354"/>
                  <a:pt x="6589337" y="3279130"/>
                </a:cubicBezTo>
                <a:cubicBezTo>
                  <a:pt x="6608580" y="3258880"/>
                  <a:pt x="6632440" y="3233567"/>
                  <a:pt x="6642446" y="3221272"/>
                </a:cubicBezTo>
                <a:cubicBezTo>
                  <a:pt x="6652453" y="3209700"/>
                  <a:pt x="6678622" y="3182218"/>
                  <a:pt x="6699404" y="3159798"/>
                </a:cubicBezTo>
                <a:cubicBezTo>
                  <a:pt x="6720956" y="3138101"/>
                  <a:pt x="6774065" y="3081690"/>
                  <a:pt x="6817938" y="3034680"/>
                </a:cubicBezTo>
                <a:lnTo>
                  <a:pt x="6897986" y="2949340"/>
                </a:lnTo>
                <a:lnTo>
                  <a:pt x="6914150" y="2963804"/>
                </a:lnTo>
                <a:cubicBezTo>
                  <a:pt x="6922617" y="2972483"/>
                  <a:pt x="6945707" y="2998519"/>
                  <a:pt x="6964950" y="3022386"/>
                </a:cubicBezTo>
                <a:cubicBezTo>
                  <a:pt x="6998817" y="3065056"/>
                  <a:pt x="7235114" y="3341327"/>
                  <a:pt x="7266672" y="3376765"/>
                </a:cubicBezTo>
                <a:cubicBezTo>
                  <a:pt x="7275908" y="3386890"/>
                  <a:pt x="7295150" y="3409310"/>
                  <a:pt x="7309775" y="3427391"/>
                </a:cubicBezTo>
                <a:cubicBezTo>
                  <a:pt x="7324399" y="3445471"/>
                  <a:pt x="7346720" y="3467891"/>
                  <a:pt x="7359805" y="3478016"/>
                </a:cubicBezTo>
                <a:lnTo>
                  <a:pt x="7384435" y="3496097"/>
                </a:lnTo>
                <a:lnTo>
                  <a:pt x="8277285" y="3502606"/>
                </a:lnTo>
                <a:cubicBezTo>
                  <a:pt x="9067765" y="3507669"/>
                  <a:pt x="9170904" y="3509838"/>
                  <a:pt x="9177062" y="3519240"/>
                </a:cubicBezTo>
                <a:cubicBezTo>
                  <a:pt x="9192456" y="3544553"/>
                  <a:pt x="9240177" y="3588670"/>
                  <a:pt x="9266347" y="3600964"/>
                </a:cubicBezTo>
                <a:cubicBezTo>
                  <a:pt x="9335619" y="3634233"/>
                  <a:pt x="9430292" y="3625554"/>
                  <a:pt x="9493408" y="3580714"/>
                </a:cubicBezTo>
                <a:cubicBezTo>
                  <a:pt x="9522656" y="3559741"/>
                  <a:pt x="9538820" y="3540214"/>
                  <a:pt x="9560371" y="3499713"/>
                </a:cubicBezTo>
                <a:cubicBezTo>
                  <a:pt x="9591159" y="3441855"/>
                  <a:pt x="9594238" y="3425221"/>
                  <a:pt x="9581153" y="3393399"/>
                </a:cubicBezTo>
                <a:cubicBezTo>
                  <a:pt x="9545747" y="3313121"/>
                  <a:pt x="9523426" y="3284916"/>
                  <a:pt x="9464159" y="3248031"/>
                </a:cubicBezTo>
                <a:cubicBezTo>
                  <a:pt x="9436450" y="3230674"/>
                  <a:pt x="9425674" y="3228504"/>
                  <a:pt x="9371026" y="3228504"/>
                </a:cubicBezTo>
                <a:cubicBezTo>
                  <a:pt x="9281741" y="3228504"/>
                  <a:pt x="9245565" y="3247308"/>
                  <a:pt x="9172443" y="3332648"/>
                </a:cubicBezTo>
                <a:cubicBezTo>
                  <a:pt x="9164746" y="3341327"/>
                  <a:pt x="9062377" y="3342050"/>
                  <a:pt x="8466630" y="3337711"/>
                </a:cubicBezTo>
                <a:cubicBezTo>
                  <a:pt x="7543763" y="3330479"/>
                  <a:pt x="7448320" y="3328309"/>
                  <a:pt x="7440623" y="3315291"/>
                </a:cubicBezTo>
                <a:cubicBezTo>
                  <a:pt x="7436775" y="3309505"/>
                  <a:pt x="7429848" y="3300827"/>
                  <a:pt x="7424460" y="3295764"/>
                </a:cubicBezTo>
                <a:cubicBezTo>
                  <a:pt x="7415223" y="3287085"/>
                  <a:pt x="7255896" y="3099770"/>
                  <a:pt x="7211253" y="3046252"/>
                </a:cubicBezTo>
                <a:cubicBezTo>
                  <a:pt x="7141211" y="2961635"/>
                  <a:pt x="6994968" y="2790954"/>
                  <a:pt x="6971877" y="2767088"/>
                </a:cubicBezTo>
                <a:cubicBezTo>
                  <a:pt x="6947247" y="2741052"/>
                  <a:pt x="6940320" y="2738159"/>
                  <a:pt x="6907992" y="2738159"/>
                </a:cubicBezTo>
                <a:cubicBezTo>
                  <a:pt x="6859501" y="2738159"/>
                  <a:pt x="6864120" y="2733819"/>
                  <a:pt x="6587798" y="3029618"/>
                </a:cubicBezTo>
                <a:cubicBezTo>
                  <a:pt x="6471574" y="3153289"/>
                  <a:pt x="6379979" y="3252371"/>
                  <a:pt x="6329179" y="3307336"/>
                </a:cubicBezTo>
                <a:cubicBezTo>
                  <a:pt x="6303010" y="3335541"/>
                  <a:pt x="6272991" y="3366640"/>
                  <a:pt x="6261446" y="3376042"/>
                </a:cubicBezTo>
                <a:lnTo>
                  <a:pt x="6241434" y="3393399"/>
                </a:lnTo>
                <a:lnTo>
                  <a:pt x="6074409" y="3384721"/>
                </a:lnTo>
                <a:cubicBezTo>
                  <a:pt x="5982046" y="3380381"/>
                  <a:pt x="5843500" y="3376042"/>
                  <a:pt x="5766530" y="3374595"/>
                </a:cubicBezTo>
                <a:cubicBezTo>
                  <a:pt x="5627215" y="3373149"/>
                  <a:pt x="5627215" y="3373149"/>
                  <a:pt x="5606433" y="3391230"/>
                </a:cubicBezTo>
                <a:cubicBezTo>
                  <a:pt x="5594888" y="3401355"/>
                  <a:pt x="5581033" y="3417266"/>
                  <a:pt x="5575645" y="3427391"/>
                </a:cubicBezTo>
                <a:cubicBezTo>
                  <a:pt x="5564869" y="3448364"/>
                  <a:pt x="5552554" y="3538767"/>
                  <a:pt x="5541009" y="3691367"/>
                </a:cubicBezTo>
                <a:cubicBezTo>
                  <a:pt x="5536391" y="3750672"/>
                  <a:pt x="5529463" y="3819378"/>
                  <a:pt x="5524845" y="3843244"/>
                </a:cubicBezTo>
                <a:cubicBezTo>
                  <a:pt x="5520997" y="3867111"/>
                  <a:pt x="5514069" y="3928585"/>
                  <a:pt x="5509451" y="3980657"/>
                </a:cubicBezTo>
                <a:cubicBezTo>
                  <a:pt x="5504833" y="4032006"/>
                  <a:pt x="5497906" y="4103605"/>
                  <a:pt x="5494827" y="4139766"/>
                </a:cubicBezTo>
                <a:cubicBezTo>
                  <a:pt x="5482512" y="4257652"/>
                  <a:pt x="5472506" y="4362519"/>
                  <a:pt x="5460960" y="4485467"/>
                </a:cubicBezTo>
                <a:cubicBezTo>
                  <a:pt x="5454803" y="4552727"/>
                  <a:pt x="5448645" y="4609138"/>
                  <a:pt x="5446336" y="4610585"/>
                </a:cubicBezTo>
                <a:cubicBezTo>
                  <a:pt x="5438639" y="4617817"/>
                  <a:pt x="5426324" y="4541879"/>
                  <a:pt x="5422475" y="4465217"/>
                </a:cubicBezTo>
                <a:cubicBezTo>
                  <a:pt x="5420166" y="4421100"/>
                  <a:pt x="5412469" y="4323465"/>
                  <a:pt x="5406312" y="4248250"/>
                </a:cubicBezTo>
                <a:cubicBezTo>
                  <a:pt x="5399384" y="4172311"/>
                  <a:pt x="5390918" y="4068167"/>
                  <a:pt x="5387069" y="4016818"/>
                </a:cubicBezTo>
                <a:cubicBezTo>
                  <a:pt x="5383221" y="3964746"/>
                  <a:pt x="5376293" y="3883745"/>
                  <a:pt x="5372445" y="3836012"/>
                </a:cubicBezTo>
                <a:cubicBezTo>
                  <a:pt x="5356281" y="3642911"/>
                  <a:pt x="5339348" y="3433177"/>
                  <a:pt x="5332421" y="3344220"/>
                </a:cubicBezTo>
                <a:cubicBezTo>
                  <a:pt x="5328572" y="3292148"/>
                  <a:pt x="5323954" y="3232120"/>
                  <a:pt x="5321645" y="3210424"/>
                </a:cubicBezTo>
                <a:cubicBezTo>
                  <a:pt x="5320105" y="3188727"/>
                  <a:pt x="5313178" y="3097601"/>
                  <a:pt x="5306251" y="3007921"/>
                </a:cubicBezTo>
                <a:cubicBezTo>
                  <a:pt x="5299324" y="2918241"/>
                  <a:pt x="5290857" y="2821329"/>
                  <a:pt x="5286239" y="2792400"/>
                </a:cubicBezTo>
                <a:cubicBezTo>
                  <a:pt x="5282390" y="2763471"/>
                  <a:pt x="5279311" y="2714292"/>
                  <a:pt x="5279311" y="2682470"/>
                </a:cubicBezTo>
                <a:cubicBezTo>
                  <a:pt x="5279311" y="2651372"/>
                  <a:pt x="5276233" y="2610148"/>
                  <a:pt x="5272384" y="2590621"/>
                </a:cubicBezTo>
                <a:cubicBezTo>
                  <a:pt x="5267766" y="2571817"/>
                  <a:pt x="5260839" y="2495879"/>
                  <a:pt x="5256220" y="2422110"/>
                </a:cubicBezTo>
                <a:cubicBezTo>
                  <a:pt x="5251602" y="2348341"/>
                  <a:pt x="5244675" y="2262277"/>
                  <a:pt x="5240826" y="2230456"/>
                </a:cubicBezTo>
                <a:cubicBezTo>
                  <a:pt x="5236208" y="2198634"/>
                  <a:pt x="5229281" y="2121972"/>
                  <a:pt x="5225433" y="2060498"/>
                </a:cubicBezTo>
                <a:cubicBezTo>
                  <a:pt x="5208499" y="1819665"/>
                  <a:pt x="5202342" y="1734324"/>
                  <a:pt x="5190796" y="1615715"/>
                </a:cubicBezTo>
                <a:cubicBezTo>
                  <a:pt x="5183869" y="1547732"/>
                  <a:pt x="5175402" y="1439249"/>
                  <a:pt x="5170784" y="1373436"/>
                </a:cubicBezTo>
                <a:cubicBezTo>
                  <a:pt x="5166935" y="1307622"/>
                  <a:pt x="5160778" y="1215050"/>
                  <a:pt x="5156160" y="1167317"/>
                </a:cubicBezTo>
                <a:cubicBezTo>
                  <a:pt x="5152311" y="1119584"/>
                  <a:pt x="5143845" y="1016886"/>
                  <a:pt x="5137687" y="939501"/>
                </a:cubicBezTo>
                <a:cubicBezTo>
                  <a:pt x="5130760" y="862116"/>
                  <a:pt x="5123832" y="784008"/>
                  <a:pt x="5121523" y="765928"/>
                </a:cubicBezTo>
                <a:cubicBezTo>
                  <a:pt x="5117675" y="727597"/>
                  <a:pt x="5113057" y="669016"/>
                  <a:pt x="5102281" y="505567"/>
                </a:cubicBezTo>
                <a:cubicBezTo>
                  <a:pt x="5097663" y="439754"/>
                  <a:pt x="5090735" y="360199"/>
                  <a:pt x="5086887" y="328377"/>
                </a:cubicBezTo>
                <a:cubicBezTo>
                  <a:pt x="5083038" y="296556"/>
                  <a:pt x="5077651" y="232912"/>
                  <a:pt x="5075341" y="187349"/>
                </a:cubicBezTo>
                <a:cubicBezTo>
                  <a:pt x="5069184" y="78865"/>
                  <a:pt x="5060717" y="47767"/>
                  <a:pt x="5027620" y="21007"/>
                </a:cubicBezTo>
                <a:cubicBezTo>
                  <a:pt x="4997602" y="-4306"/>
                  <a:pt x="4969893" y="-6475"/>
                  <a:pt x="4938335" y="130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099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raphic 4">
            <a:extLst>
              <a:ext uri="{FF2B5EF4-FFF2-40B4-BE49-F238E27FC236}">
                <a16:creationId xmlns:a16="http://schemas.microsoft.com/office/drawing/2014/main" id="{7EAFA460-F799-4099-83E4-71EB6B638605}"/>
              </a:ext>
            </a:extLst>
          </p:cNvPr>
          <p:cNvSpPr/>
          <p:nvPr/>
        </p:nvSpPr>
        <p:spPr>
          <a:xfrm rot="16200000" flipV="1">
            <a:off x="410341" y="1335808"/>
            <a:ext cx="6496049" cy="4501612"/>
          </a:xfrm>
          <a:custGeom>
            <a:avLst/>
            <a:gdLst>
              <a:gd name="connsiteX0" fmla="*/ 4938335 w 9588461"/>
              <a:gd name="connsiteY0" fmla="*/ 13052 h 5769912"/>
              <a:gd name="connsiteX1" fmla="*/ 4885996 w 9588461"/>
              <a:gd name="connsiteY1" fmla="*/ 138893 h 5769912"/>
              <a:gd name="connsiteX2" fmla="*/ 4871371 w 9588461"/>
              <a:gd name="connsiteY2" fmla="*/ 299448 h 5769912"/>
              <a:gd name="connsiteX3" fmla="*/ 4858287 w 9588461"/>
              <a:gd name="connsiteY3" fmla="*/ 486040 h 5769912"/>
              <a:gd name="connsiteX4" fmla="*/ 4846741 w 9588461"/>
              <a:gd name="connsiteY4" fmla="*/ 596693 h 5769912"/>
              <a:gd name="connsiteX5" fmla="*/ 4840584 w 9588461"/>
              <a:gd name="connsiteY5" fmla="*/ 665400 h 5769912"/>
              <a:gd name="connsiteX6" fmla="*/ 4817493 w 9588461"/>
              <a:gd name="connsiteY6" fmla="*/ 997359 h 5769912"/>
              <a:gd name="connsiteX7" fmla="*/ 4801329 w 9588461"/>
              <a:gd name="connsiteY7" fmla="*/ 1196246 h 5769912"/>
              <a:gd name="connsiteX8" fmla="*/ 4790553 w 9588461"/>
              <a:gd name="connsiteY8" fmla="*/ 1344507 h 5769912"/>
              <a:gd name="connsiteX9" fmla="*/ 4779008 w 9588461"/>
              <a:gd name="connsiteY9" fmla="*/ 1514464 h 5769912"/>
              <a:gd name="connsiteX10" fmla="*/ 4762844 w 9588461"/>
              <a:gd name="connsiteY10" fmla="*/ 1716967 h 5769912"/>
              <a:gd name="connsiteX11" fmla="*/ 4740523 w 9588461"/>
              <a:gd name="connsiteY11" fmla="*/ 2020721 h 5769912"/>
              <a:gd name="connsiteX12" fmla="*/ 4713583 w 9588461"/>
              <a:gd name="connsiteY12" fmla="*/ 2382333 h 5769912"/>
              <a:gd name="connsiteX13" fmla="*/ 4694341 w 9588461"/>
              <a:gd name="connsiteY13" fmla="*/ 2624613 h 5769912"/>
              <a:gd name="connsiteX14" fmla="*/ 4678177 w 9588461"/>
              <a:gd name="connsiteY14" fmla="*/ 2837964 h 5769912"/>
              <a:gd name="connsiteX15" fmla="*/ 4663553 w 9588461"/>
              <a:gd name="connsiteY15" fmla="*/ 3036850 h 5769912"/>
              <a:gd name="connsiteX16" fmla="*/ 4648159 w 9588461"/>
              <a:gd name="connsiteY16" fmla="*/ 3210424 h 5769912"/>
              <a:gd name="connsiteX17" fmla="*/ 4636614 w 9588461"/>
              <a:gd name="connsiteY17" fmla="*/ 3349283 h 5769912"/>
              <a:gd name="connsiteX18" fmla="*/ 4631226 w 9588461"/>
              <a:gd name="connsiteY18" fmla="*/ 3412203 h 5769912"/>
              <a:gd name="connsiteX19" fmla="*/ 4610444 w 9588461"/>
              <a:gd name="connsiteY19" fmla="*/ 3397739 h 5769912"/>
              <a:gd name="connsiteX20" fmla="*/ 4470359 w 9588461"/>
              <a:gd name="connsiteY20" fmla="*/ 3364470 h 5769912"/>
              <a:gd name="connsiteX21" fmla="*/ 4351056 w 9588461"/>
              <a:gd name="connsiteY21" fmla="*/ 3345667 h 5769912"/>
              <a:gd name="connsiteX22" fmla="*/ 4337201 w 9588461"/>
              <a:gd name="connsiteY22" fmla="*/ 3316014 h 5769912"/>
              <a:gd name="connsiteX23" fmla="*/ 4277165 w 9588461"/>
              <a:gd name="connsiteY23" fmla="*/ 3181495 h 5769912"/>
              <a:gd name="connsiteX24" fmla="*/ 4220977 w 9588461"/>
              <a:gd name="connsiteY24" fmla="*/ 3054931 h 5769912"/>
              <a:gd name="connsiteX25" fmla="*/ 4182492 w 9588461"/>
              <a:gd name="connsiteY25" fmla="*/ 2968144 h 5769912"/>
              <a:gd name="connsiteX26" fmla="*/ 4140928 w 9588461"/>
              <a:gd name="connsiteY26" fmla="*/ 2874125 h 5769912"/>
              <a:gd name="connsiteX27" fmla="*/ 4121686 w 9588461"/>
              <a:gd name="connsiteY27" fmla="*/ 2829285 h 5769912"/>
              <a:gd name="connsiteX28" fmla="*/ 4050873 w 9588461"/>
              <a:gd name="connsiteY28" fmla="*/ 2772150 h 5769912"/>
              <a:gd name="connsiteX29" fmla="*/ 3933879 w 9588461"/>
              <a:gd name="connsiteY29" fmla="*/ 2871955 h 5769912"/>
              <a:gd name="connsiteX30" fmla="*/ 3804570 w 9588461"/>
              <a:gd name="connsiteY30" fmla="*/ 3221272 h 5769912"/>
              <a:gd name="connsiteX31" fmla="*/ 3769164 w 9588461"/>
              <a:gd name="connsiteY31" fmla="*/ 3317461 h 5769912"/>
              <a:gd name="connsiteX32" fmla="*/ 3744534 w 9588461"/>
              <a:gd name="connsiteY32" fmla="*/ 3366640 h 5769912"/>
              <a:gd name="connsiteX33" fmla="*/ 3595212 w 9588461"/>
              <a:gd name="connsiteY33" fmla="*/ 3363024 h 5769912"/>
              <a:gd name="connsiteX34" fmla="*/ 3332745 w 9588461"/>
              <a:gd name="connsiteY34" fmla="*/ 3513454 h 5769912"/>
              <a:gd name="connsiteX35" fmla="*/ 3300418 w 9588461"/>
              <a:gd name="connsiteY35" fmla="*/ 3467891 h 5769912"/>
              <a:gd name="connsiteX36" fmla="*/ 3250387 w 9588461"/>
              <a:gd name="connsiteY36" fmla="*/ 3377488 h 5769912"/>
              <a:gd name="connsiteX37" fmla="*/ 3225757 w 9588461"/>
              <a:gd name="connsiteY37" fmla="*/ 3351452 h 5769912"/>
              <a:gd name="connsiteX38" fmla="*/ 3041799 w 9588461"/>
              <a:gd name="connsiteY38" fmla="*/ 3353622 h 5769912"/>
              <a:gd name="connsiteX39" fmla="*/ 2735459 w 9588461"/>
              <a:gd name="connsiteY39" fmla="*/ 3304443 h 5769912"/>
              <a:gd name="connsiteX40" fmla="*/ 2673114 w 9588461"/>
              <a:gd name="connsiteY40" fmla="*/ 3278407 h 5769912"/>
              <a:gd name="connsiteX41" fmla="*/ 2596914 w 9588461"/>
              <a:gd name="connsiteY41" fmla="*/ 3246585 h 5769912"/>
              <a:gd name="connsiteX42" fmla="*/ 2516865 w 9588461"/>
              <a:gd name="connsiteY42" fmla="*/ 3212593 h 5769912"/>
              <a:gd name="connsiteX43" fmla="*/ 2431429 w 9588461"/>
              <a:gd name="connsiteY43" fmla="*/ 3174986 h 5769912"/>
              <a:gd name="connsiteX44" fmla="*/ 2235156 w 9588461"/>
              <a:gd name="connsiteY44" fmla="*/ 3177155 h 5769912"/>
              <a:gd name="connsiteX45" fmla="*/ 1916501 w 9588461"/>
              <a:gd name="connsiteY45" fmla="*/ 3334095 h 5769912"/>
              <a:gd name="connsiteX46" fmla="*/ 1797967 w 9588461"/>
              <a:gd name="connsiteY46" fmla="*/ 3391230 h 5769912"/>
              <a:gd name="connsiteX47" fmla="*/ 1408500 w 9588461"/>
              <a:gd name="connsiteY47" fmla="*/ 3390506 h 5769912"/>
              <a:gd name="connsiteX48" fmla="*/ 713463 w 9588461"/>
              <a:gd name="connsiteY48" fmla="*/ 3384721 h 5769912"/>
              <a:gd name="connsiteX49" fmla="*/ 408662 w 9588461"/>
              <a:gd name="connsiteY49" fmla="*/ 3380381 h 5769912"/>
              <a:gd name="connsiteX50" fmla="*/ 376335 w 9588461"/>
              <a:gd name="connsiteY50" fmla="*/ 3345667 h 5769912"/>
              <a:gd name="connsiteX51" fmla="*/ 237789 w 9588461"/>
              <a:gd name="connsiteY51" fmla="*/ 3277683 h 5769912"/>
              <a:gd name="connsiteX52" fmla="*/ 44595 w 9588461"/>
              <a:gd name="connsiteY52" fmla="*/ 3355792 h 5769912"/>
              <a:gd name="connsiteX53" fmla="*/ 6110 w 9588461"/>
              <a:gd name="connsiteY53" fmla="*/ 3512731 h 5769912"/>
              <a:gd name="connsiteX54" fmla="*/ 23044 w 9588461"/>
              <a:gd name="connsiteY54" fmla="*/ 3546723 h 5769912"/>
              <a:gd name="connsiteX55" fmla="*/ 119256 w 9588461"/>
              <a:gd name="connsiteY55" fmla="*/ 3644358 h 5769912"/>
              <a:gd name="connsiteX56" fmla="*/ 310911 w 9588461"/>
              <a:gd name="connsiteY56" fmla="*/ 3645081 h 5769912"/>
              <a:gd name="connsiteX57" fmla="*/ 389420 w 9588461"/>
              <a:gd name="connsiteY57" fmla="*/ 3576375 h 5769912"/>
              <a:gd name="connsiteX58" fmla="*/ 408662 w 9588461"/>
              <a:gd name="connsiteY58" fmla="*/ 3548892 h 5769912"/>
              <a:gd name="connsiteX59" fmla="*/ 1126021 w 9588461"/>
              <a:gd name="connsiteY59" fmla="*/ 3553955 h 5769912"/>
              <a:gd name="connsiteX60" fmla="*/ 1843379 w 9588461"/>
              <a:gd name="connsiteY60" fmla="*/ 3559741 h 5769912"/>
              <a:gd name="connsiteX61" fmla="*/ 1924198 w 9588461"/>
              <a:gd name="connsiteY61" fmla="*/ 3519963 h 5769912"/>
              <a:gd name="connsiteX62" fmla="*/ 2249780 w 9588461"/>
              <a:gd name="connsiteY62" fmla="*/ 3359408 h 5769912"/>
              <a:gd name="connsiteX63" fmla="*/ 2333677 w 9588461"/>
              <a:gd name="connsiteY63" fmla="*/ 3318184 h 5769912"/>
              <a:gd name="connsiteX64" fmla="*/ 2432198 w 9588461"/>
              <a:gd name="connsiteY64" fmla="*/ 3358685 h 5769912"/>
              <a:gd name="connsiteX65" fmla="*/ 2625393 w 9588461"/>
              <a:gd name="connsiteY65" fmla="*/ 3441132 h 5769912"/>
              <a:gd name="connsiteX66" fmla="*/ 2777793 w 9588461"/>
              <a:gd name="connsiteY66" fmla="*/ 3506945 h 5769912"/>
              <a:gd name="connsiteX67" fmla="*/ 2835520 w 9588461"/>
              <a:gd name="connsiteY67" fmla="*/ 3530812 h 5769912"/>
              <a:gd name="connsiteX68" fmla="*/ 2982533 w 9588461"/>
              <a:gd name="connsiteY68" fmla="*/ 3525749 h 5769912"/>
              <a:gd name="connsiteX69" fmla="*/ 3130315 w 9588461"/>
              <a:gd name="connsiteY69" fmla="*/ 3520687 h 5769912"/>
              <a:gd name="connsiteX70" fmla="*/ 3166490 w 9588461"/>
              <a:gd name="connsiteY70" fmla="*/ 3602411 h 5769912"/>
              <a:gd name="connsiteX71" fmla="*/ 3216521 w 9588461"/>
              <a:gd name="connsiteY71" fmla="*/ 3713064 h 5769912"/>
              <a:gd name="connsiteX72" fmla="*/ 3247309 w 9588461"/>
              <a:gd name="connsiteY72" fmla="*/ 3781770 h 5769912"/>
              <a:gd name="connsiteX73" fmla="*/ 3378157 w 9588461"/>
              <a:gd name="connsiteY73" fmla="*/ 3883745 h 5769912"/>
              <a:gd name="connsiteX74" fmla="*/ 3471291 w 9588461"/>
              <a:gd name="connsiteY74" fmla="*/ 3723912 h 5769912"/>
              <a:gd name="connsiteX75" fmla="*/ 3503618 w 9588461"/>
              <a:gd name="connsiteY75" fmla="*/ 3572036 h 5769912"/>
              <a:gd name="connsiteX76" fmla="*/ 3539794 w 9588461"/>
              <a:gd name="connsiteY76" fmla="*/ 3529365 h 5769912"/>
              <a:gd name="connsiteX77" fmla="*/ 3682188 w 9588461"/>
              <a:gd name="connsiteY77" fmla="*/ 3535874 h 5769912"/>
              <a:gd name="connsiteX78" fmla="*/ 3833818 w 9588461"/>
              <a:gd name="connsiteY78" fmla="*/ 3530089 h 5769912"/>
              <a:gd name="connsiteX79" fmla="*/ 3943116 w 9588461"/>
              <a:gd name="connsiteY79" fmla="*/ 3358685 h 5769912"/>
              <a:gd name="connsiteX80" fmla="*/ 3983910 w 9588461"/>
              <a:gd name="connsiteY80" fmla="*/ 3246585 h 5769912"/>
              <a:gd name="connsiteX81" fmla="*/ 4013158 w 9588461"/>
              <a:gd name="connsiteY81" fmla="*/ 3168477 h 5769912"/>
              <a:gd name="connsiteX82" fmla="*/ 4043946 w 9588461"/>
              <a:gd name="connsiteY82" fmla="*/ 3101217 h 5769912"/>
              <a:gd name="connsiteX83" fmla="*/ 4156322 w 9588461"/>
              <a:gd name="connsiteY83" fmla="*/ 3344220 h 5769912"/>
              <a:gd name="connsiteX84" fmla="*/ 4233292 w 9588461"/>
              <a:gd name="connsiteY84" fmla="*/ 3478740 h 5769912"/>
              <a:gd name="connsiteX85" fmla="*/ 4321807 w 9588461"/>
              <a:gd name="connsiteY85" fmla="*/ 3514178 h 5769912"/>
              <a:gd name="connsiteX86" fmla="*/ 4515771 w 9588461"/>
              <a:gd name="connsiteY86" fmla="*/ 3553232 h 5769912"/>
              <a:gd name="connsiteX87" fmla="*/ 4595050 w 9588461"/>
              <a:gd name="connsiteY87" fmla="*/ 3684135 h 5769912"/>
              <a:gd name="connsiteX88" fmla="*/ 4703577 w 9588461"/>
              <a:gd name="connsiteY88" fmla="*/ 3767306 h 5769912"/>
              <a:gd name="connsiteX89" fmla="*/ 4802099 w 9588461"/>
              <a:gd name="connsiteY89" fmla="*/ 3586500 h 5769912"/>
              <a:gd name="connsiteX90" fmla="*/ 4828268 w 9588461"/>
              <a:gd name="connsiteY90" fmla="*/ 3217656 h 5769912"/>
              <a:gd name="connsiteX91" fmla="*/ 4839814 w 9588461"/>
              <a:gd name="connsiteY91" fmla="*/ 3058547 h 5769912"/>
              <a:gd name="connsiteX92" fmla="*/ 4855208 w 9588461"/>
              <a:gd name="connsiteY92" fmla="*/ 2852428 h 5769912"/>
              <a:gd name="connsiteX93" fmla="*/ 4871371 w 9588461"/>
              <a:gd name="connsiteY93" fmla="*/ 2617380 h 5769912"/>
              <a:gd name="connsiteX94" fmla="*/ 4886765 w 9588461"/>
              <a:gd name="connsiteY94" fmla="*/ 2445253 h 5769912"/>
              <a:gd name="connsiteX95" fmla="*/ 4894462 w 9588461"/>
              <a:gd name="connsiteY95" fmla="*/ 2346171 h 5769912"/>
              <a:gd name="connsiteX96" fmla="*/ 4902159 w 9588461"/>
              <a:gd name="connsiteY96" fmla="*/ 2229009 h 5769912"/>
              <a:gd name="connsiteX97" fmla="*/ 4918323 w 9588461"/>
              <a:gd name="connsiteY97" fmla="*/ 2060498 h 5769912"/>
              <a:gd name="connsiteX98" fmla="*/ 4933717 w 9588461"/>
              <a:gd name="connsiteY98" fmla="*/ 1850763 h 5769912"/>
              <a:gd name="connsiteX99" fmla="*/ 4947572 w 9588461"/>
              <a:gd name="connsiteY99" fmla="*/ 1655493 h 5769912"/>
              <a:gd name="connsiteX100" fmla="*/ 4976820 w 9588461"/>
              <a:gd name="connsiteY100" fmla="*/ 1290265 h 5769912"/>
              <a:gd name="connsiteX101" fmla="*/ 4988366 w 9588461"/>
              <a:gd name="connsiteY101" fmla="*/ 1322810 h 5769912"/>
              <a:gd name="connsiteX102" fmla="*/ 5014535 w 9588461"/>
              <a:gd name="connsiteY102" fmla="*/ 1641028 h 5769912"/>
              <a:gd name="connsiteX103" fmla="*/ 5044554 w 9588461"/>
              <a:gd name="connsiteY103" fmla="*/ 1991792 h 5769912"/>
              <a:gd name="connsiteX104" fmla="*/ 5056099 w 9588461"/>
              <a:gd name="connsiteY104" fmla="*/ 2158133 h 5769912"/>
              <a:gd name="connsiteX105" fmla="*/ 5063796 w 9588461"/>
              <a:gd name="connsiteY105" fmla="*/ 2263001 h 5769912"/>
              <a:gd name="connsiteX106" fmla="*/ 5079190 w 9588461"/>
              <a:gd name="connsiteY106" fmla="*/ 2436574 h 5769912"/>
              <a:gd name="connsiteX107" fmla="*/ 5094584 w 9588461"/>
              <a:gd name="connsiteY107" fmla="*/ 2617380 h 5769912"/>
              <a:gd name="connsiteX108" fmla="*/ 5109978 w 9588461"/>
              <a:gd name="connsiteY108" fmla="*/ 2809035 h 5769912"/>
              <a:gd name="connsiteX109" fmla="*/ 5148463 w 9588461"/>
              <a:gd name="connsiteY109" fmla="*/ 3297211 h 5769912"/>
              <a:gd name="connsiteX110" fmla="*/ 5171554 w 9588461"/>
              <a:gd name="connsiteY110" fmla="*/ 3590116 h 5769912"/>
              <a:gd name="connsiteX111" fmla="*/ 5183099 w 9588461"/>
              <a:gd name="connsiteY111" fmla="*/ 3740547 h 5769912"/>
              <a:gd name="connsiteX112" fmla="*/ 5217736 w 9588461"/>
              <a:gd name="connsiteY112" fmla="*/ 4136150 h 5769912"/>
              <a:gd name="connsiteX113" fmla="*/ 5248523 w 9588461"/>
              <a:gd name="connsiteY113" fmla="*/ 4519459 h 5769912"/>
              <a:gd name="connsiteX114" fmla="*/ 5279311 w 9588461"/>
              <a:gd name="connsiteY114" fmla="*/ 4884687 h 5769912"/>
              <a:gd name="connsiteX115" fmla="*/ 5290087 w 9588461"/>
              <a:gd name="connsiteY115" fmla="*/ 5036564 h 5769912"/>
              <a:gd name="connsiteX116" fmla="*/ 5306251 w 9588461"/>
              <a:gd name="connsiteY116" fmla="*/ 5239066 h 5769912"/>
              <a:gd name="connsiteX117" fmla="*/ 5325493 w 9588461"/>
              <a:gd name="connsiteY117" fmla="*/ 5445185 h 5769912"/>
              <a:gd name="connsiteX118" fmla="*/ 5333190 w 9588461"/>
              <a:gd name="connsiteY118" fmla="*/ 5568133 h 5769912"/>
              <a:gd name="connsiteX119" fmla="*/ 5369366 w 9588461"/>
              <a:gd name="connsiteY119" fmla="*/ 5728689 h 5769912"/>
              <a:gd name="connsiteX120" fmla="*/ 5410930 w 9588461"/>
              <a:gd name="connsiteY120" fmla="*/ 5756894 h 5769912"/>
              <a:gd name="connsiteX121" fmla="*/ 5439409 w 9588461"/>
              <a:gd name="connsiteY121" fmla="*/ 5769912 h 5769912"/>
              <a:gd name="connsiteX122" fmla="*/ 5470196 w 9588461"/>
              <a:gd name="connsiteY122" fmla="*/ 5748939 h 5769912"/>
              <a:gd name="connsiteX123" fmla="*/ 5510221 w 9588461"/>
              <a:gd name="connsiteY123" fmla="*/ 5712778 h 5769912"/>
              <a:gd name="connsiteX124" fmla="*/ 5544857 w 9588461"/>
              <a:gd name="connsiteY124" fmla="*/ 5445185 h 5769912"/>
              <a:gd name="connsiteX125" fmla="*/ 5567948 w 9588461"/>
              <a:gd name="connsiteY125" fmla="*/ 5210137 h 5769912"/>
              <a:gd name="connsiteX126" fmla="*/ 5591039 w 9588461"/>
              <a:gd name="connsiteY126" fmla="*/ 4982322 h 5769912"/>
              <a:gd name="connsiteX127" fmla="*/ 5606433 w 9588461"/>
              <a:gd name="connsiteY127" fmla="*/ 4823213 h 5769912"/>
              <a:gd name="connsiteX128" fmla="*/ 5663391 w 9588461"/>
              <a:gd name="connsiteY128" fmla="*/ 4269946 h 5769912"/>
              <a:gd name="connsiteX129" fmla="*/ 5686482 w 9588461"/>
              <a:gd name="connsiteY129" fmla="*/ 4038515 h 5769912"/>
              <a:gd name="connsiteX130" fmla="*/ 5717270 w 9588461"/>
              <a:gd name="connsiteY130" fmla="*/ 3731145 h 5769912"/>
              <a:gd name="connsiteX131" fmla="*/ 5730354 w 9588461"/>
              <a:gd name="connsiteY131" fmla="*/ 3591563 h 5769912"/>
              <a:gd name="connsiteX132" fmla="*/ 5735742 w 9588461"/>
              <a:gd name="connsiteY132" fmla="*/ 3543107 h 5769912"/>
              <a:gd name="connsiteX133" fmla="*/ 5794239 w 9588461"/>
              <a:gd name="connsiteY133" fmla="*/ 3543107 h 5769912"/>
              <a:gd name="connsiteX134" fmla="*/ 6072100 w 9588461"/>
              <a:gd name="connsiteY134" fmla="*/ 3551062 h 5769912"/>
              <a:gd name="connsiteX135" fmla="*/ 6319173 w 9588461"/>
              <a:gd name="connsiteY135" fmla="*/ 3547446 h 5769912"/>
              <a:gd name="connsiteX136" fmla="*/ 6430780 w 9588461"/>
              <a:gd name="connsiteY136" fmla="*/ 3447641 h 5769912"/>
              <a:gd name="connsiteX137" fmla="*/ 6589337 w 9588461"/>
              <a:gd name="connsiteY137" fmla="*/ 3279130 h 5769912"/>
              <a:gd name="connsiteX138" fmla="*/ 6642446 w 9588461"/>
              <a:gd name="connsiteY138" fmla="*/ 3221272 h 5769912"/>
              <a:gd name="connsiteX139" fmla="*/ 6699404 w 9588461"/>
              <a:gd name="connsiteY139" fmla="*/ 3159798 h 5769912"/>
              <a:gd name="connsiteX140" fmla="*/ 6817938 w 9588461"/>
              <a:gd name="connsiteY140" fmla="*/ 3034680 h 5769912"/>
              <a:gd name="connsiteX141" fmla="*/ 6897986 w 9588461"/>
              <a:gd name="connsiteY141" fmla="*/ 2949340 h 5769912"/>
              <a:gd name="connsiteX142" fmla="*/ 6914150 w 9588461"/>
              <a:gd name="connsiteY142" fmla="*/ 2963804 h 5769912"/>
              <a:gd name="connsiteX143" fmla="*/ 6964950 w 9588461"/>
              <a:gd name="connsiteY143" fmla="*/ 3022386 h 5769912"/>
              <a:gd name="connsiteX144" fmla="*/ 7266672 w 9588461"/>
              <a:gd name="connsiteY144" fmla="*/ 3376765 h 5769912"/>
              <a:gd name="connsiteX145" fmla="*/ 7309775 w 9588461"/>
              <a:gd name="connsiteY145" fmla="*/ 3427391 h 5769912"/>
              <a:gd name="connsiteX146" fmla="*/ 7359805 w 9588461"/>
              <a:gd name="connsiteY146" fmla="*/ 3478016 h 5769912"/>
              <a:gd name="connsiteX147" fmla="*/ 7384435 w 9588461"/>
              <a:gd name="connsiteY147" fmla="*/ 3496097 h 5769912"/>
              <a:gd name="connsiteX148" fmla="*/ 8277285 w 9588461"/>
              <a:gd name="connsiteY148" fmla="*/ 3502606 h 5769912"/>
              <a:gd name="connsiteX149" fmla="*/ 9177062 w 9588461"/>
              <a:gd name="connsiteY149" fmla="*/ 3519240 h 5769912"/>
              <a:gd name="connsiteX150" fmla="*/ 9266347 w 9588461"/>
              <a:gd name="connsiteY150" fmla="*/ 3600964 h 5769912"/>
              <a:gd name="connsiteX151" fmla="*/ 9493408 w 9588461"/>
              <a:gd name="connsiteY151" fmla="*/ 3580714 h 5769912"/>
              <a:gd name="connsiteX152" fmla="*/ 9560371 w 9588461"/>
              <a:gd name="connsiteY152" fmla="*/ 3499713 h 5769912"/>
              <a:gd name="connsiteX153" fmla="*/ 9581153 w 9588461"/>
              <a:gd name="connsiteY153" fmla="*/ 3393399 h 5769912"/>
              <a:gd name="connsiteX154" fmla="*/ 9464159 w 9588461"/>
              <a:gd name="connsiteY154" fmla="*/ 3248031 h 5769912"/>
              <a:gd name="connsiteX155" fmla="*/ 9371026 w 9588461"/>
              <a:gd name="connsiteY155" fmla="*/ 3228504 h 5769912"/>
              <a:gd name="connsiteX156" fmla="*/ 9172443 w 9588461"/>
              <a:gd name="connsiteY156" fmla="*/ 3332648 h 5769912"/>
              <a:gd name="connsiteX157" fmla="*/ 8466630 w 9588461"/>
              <a:gd name="connsiteY157" fmla="*/ 3337711 h 5769912"/>
              <a:gd name="connsiteX158" fmla="*/ 7440623 w 9588461"/>
              <a:gd name="connsiteY158" fmla="*/ 3315291 h 5769912"/>
              <a:gd name="connsiteX159" fmla="*/ 7424460 w 9588461"/>
              <a:gd name="connsiteY159" fmla="*/ 3295764 h 5769912"/>
              <a:gd name="connsiteX160" fmla="*/ 7211253 w 9588461"/>
              <a:gd name="connsiteY160" fmla="*/ 3046252 h 5769912"/>
              <a:gd name="connsiteX161" fmla="*/ 6971877 w 9588461"/>
              <a:gd name="connsiteY161" fmla="*/ 2767088 h 5769912"/>
              <a:gd name="connsiteX162" fmla="*/ 6907992 w 9588461"/>
              <a:gd name="connsiteY162" fmla="*/ 2738159 h 5769912"/>
              <a:gd name="connsiteX163" fmla="*/ 6587798 w 9588461"/>
              <a:gd name="connsiteY163" fmla="*/ 3029618 h 5769912"/>
              <a:gd name="connsiteX164" fmla="*/ 6329179 w 9588461"/>
              <a:gd name="connsiteY164" fmla="*/ 3307336 h 5769912"/>
              <a:gd name="connsiteX165" fmla="*/ 6261446 w 9588461"/>
              <a:gd name="connsiteY165" fmla="*/ 3376042 h 5769912"/>
              <a:gd name="connsiteX166" fmla="*/ 6241434 w 9588461"/>
              <a:gd name="connsiteY166" fmla="*/ 3393399 h 5769912"/>
              <a:gd name="connsiteX167" fmla="*/ 6074409 w 9588461"/>
              <a:gd name="connsiteY167" fmla="*/ 3384721 h 5769912"/>
              <a:gd name="connsiteX168" fmla="*/ 5766530 w 9588461"/>
              <a:gd name="connsiteY168" fmla="*/ 3374595 h 5769912"/>
              <a:gd name="connsiteX169" fmla="*/ 5606433 w 9588461"/>
              <a:gd name="connsiteY169" fmla="*/ 3391230 h 5769912"/>
              <a:gd name="connsiteX170" fmla="*/ 5575645 w 9588461"/>
              <a:gd name="connsiteY170" fmla="*/ 3427391 h 5769912"/>
              <a:gd name="connsiteX171" fmla="*/ 5541009 w 9588461"/>
              <a:gd name="connsiteY171" fmla="*/ 3691367 h 5769912"/>
              <a:gd name="connsiteX172" fmla="*/ 5524845 w 9588461"/>
              <a:gd name="connsiteY172" fmla="*/ 3843244 h 5769912"/>
              <a:gd name="connsiteX173" fmla="*/ 5509451 w 9588461"/>
              <a:gd name="connsiteY173" fmla="*/ 3980657 h 5769912"/>
              <a:gd name="connsiteX174" fmla="*/ 5494827 w 9588461"/>
              <a:gd name="connsiteY174" fmla="*/ 4139766 h 5769912"/>
              <a:gd name="connsiteX175" fmla="*/ 5460960 w 9588461"/>
              <a:gd name="connsiteY175" fmla="*/ 4485467 h 5769912"/>
              <a:gd name="connsiteX176" fmla="*/ 5446336 w 9588461"/>
              <a:gd name="connsiteY176" fmla="*/ 4610585 h 5769912"/>
              <a:gd name="connsiteX177" fmla="*/ 5422475 w 9588461"/>
              <a:gd name="connsiteY177" fmla="*/ 4465217 h 5769912"/>
              <a:gd name="connsiteX178" fmla="*/ 5406312 w 9588461"/>
              <a:gd name="connsiteY178" fmla="*/ 4248250 h 5769912"/>
              <a:gd name="connsiteX179" fmla="*/ 5387069 w 9588461"/>
              <a:gd name="connsiteY179" fmla="*/ 4016818 h 5769912"/>
              <a:gd name="connsiteX180" fmla="*/ 5372445 w 9588461"/>
              <a:gd name="connsiteY180" fmla="*/ 3836012 h 5769912"/>
              <a:gd name="connsiteX181" fmla="*/ 5332421 w 9588461"/>
              <a:gd name="connsiteY181" fmla="*/ 3344220 h 5769912"/>
              <a:gd name="connsiteX182" fmla="*/ 5321645 w 9588461"/>
              <a:gd name="connsiteY182" fmla="*/ 3210424 h 5769912"/>
              <a:gd name="connsiteX183" fmla="*/ 5306251 w 9588461"/>
              <a:gd name="connsiteY183" fmla="*/ 3007921 h 5769912"/>
              <a:gd name="connsiteX184" fmla="*/ 5286239 w 9588461"/>
              <a:gd name="connsiteY184" fmla="*/ 2792400 h 5769912"/>
              <a:gd name="connsiteX185" fmla="*/ 5279311 w 9588461"/>
              <a:gd name="connsiteY185" fmla="*/ 2682470 h 5769912"/>
              <a:gd name="connsiteX186" fmla="*/ 5272384 w 9588461"/>
              <a:gd name="connsiteY186" fmla="*/ 2590621 h 5769912"/>
              <a:gd name="connsiteX187" fmla="*/ 5256220 w 9588461"/>
              <a:gd name="connsiteY187" fmla="*/ 2422110 h 5769912"/>
              <a:gd name="connsiteX188" fmla="*/ 5240826 w 9588461"/>
              <a:gd name="connsiteY188" fmla="*/ 2230456 h 5769912"/>
              <a:gd name="connsiteX189" fmla="*/ 5225433 w 9588461"/>
              <a:gd name="connsiteY189" fmla="*/ 2060498 h 5769912"/>
              <a:gd name="connsiteX190" fmla="*/ 5190796 w 9588461"/>
              <a:gd name="connsiteY190" fmla="*/ 1615715 h 5769912"/>
              <a:gd name="connsiteX191" fmla="*/ 5170784 w 9588461"/>
              <a:gd name="connsiteY191" fmla="*/ 1373436 h 5769912"/>
              <a:gd name="connsiteX192" fmla="*/ 5156160 w 9588461"/>
              <a:gd name="connsiteY192" fmla="*/ 1167317 h 5769912"/>
              <a:gd name="connsiteX193" fmla="*/ 5137687 w 9588461"/>
              <a:gd name="connsiteY193" fmla="*/ 939501 h 5769912"/>
              <a:gd name="connsiteX194" fmla="*/ 5121523 w 9588461"/>
              <a:gd name="connsiteY194" fmla="*/ 765928 h 5769912"/>
              <a:gd name="connsiteX195" fmla="*/ 5102281 w 9588461"/>
              <a:gd name="connsiteY195" fmla="*/ 505567 h 5769912"/>
              <a:gd name="connsiteX196" fmla="*/ 5086887 w 9588461"/>
              <a:gd name="connsiteY196" fmla="*/ 328377 h 5769912"/>
              <a:gd name="connsiteX197" fmla="*/ 5075341 w 9588461"/>
              <a:gd name="connsiteY197" fmla="*/ 187349 h 5769912"/>
              <a:gd name="connsiteX198" fmla="*/ 5027620 w 9588461"/>
              <a:gd name="connsiteY198" fmla="*/ 21007 h 5769912"/>
              <a:gd name="connsiteX199" fmla="*/ 4938335 w 9588461"/>
              <a:gd name="connsiteY199" fmla="*/ 13052 h 576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9588461" h="5769912">
                <a:moveTo>
                  <a:pt x="4938335" y="13052"/>
                </a:moveTo>
                <a:cubicBezTo>
                  <a:pt x="4900620" y="36195"/>
                  <a:pt x="4893693" y="52829"/>
                  <a:pt x="4885996" y="138893"/>
                </a:cubicBezTo>
                <a:cubicBezTo>
                  <a:pt x="4882147" y="183733"/>
                  <a:pt x="4875220" y="255332"/>
                  <a:pt x="4871371" y="299448"/>
                </a:cubicBezTo>
                <a:cubicBezTo>
                  <a:pt x="4866753" y="342842"/>
                  <a:pt x="4860596" y="426736"/>
                  <a:pt x="4858287" y="486040"/>
                </a:cubicBezTo>
                <a:cubicBezTo>
                  <a:pt x="4855978" y="544621"/>
                  <a:pt x="4850590" y="594524"/>
                  <a:pt x="4846741" y="596693"/>
                </a:cubicBezTo>
                <a:cubicBezTo>
                  <a:pt x="4843662" y="598863"/>
                  <a:pt x="4840584" y="629962"/>
                  <a:pt x="4840584" y="665400"/>
                </a:cubicBezTo>
                <a:cubicBezTo>
                  <a:pt x="4840584" y="726874"/>
                  <a:pt x="4836735" y="779669"/>
                  <a:pt x="4817493" y="997359"/>
                </a:cubicBezTo>
                <a:cubicBezTo>
                  <a:pt x="4812874" y="1047262"/>
                  <a:pt x="4805177" y="1136218"/>
                  <a:pt x="4801329" y="1196246"/>
                </a:cubicBezTo>
                <a:cubicBezTo>
                  <a:pt x="4796711" y="1255550"/>
                  <a:pt x="4792093" y="1322810"/>
                  <a:pt x="4790553" y="1344507"/>
                </a:cubicBezTo>
                <a:cubicBezTo>
                  <a:pt x="4788244" y="1366203"/>
                  <a:pt x="4783626" y="1442865"/>
                  <a:pt x="4779008" y="1514464"/>
                </a:cubicBezTo>
                <a:cubicBezTo>
                  <a:pt x="4774390" y="1586063"/>
                  <a:pt x="4767462" y="1677189"/>
                  <a:pt x="4762844" y="1716967"/>
                </a:cubicBezTo>
                <a:cubicBezTo>
                  <a:pt x="4758996" y="1756744"/>
                  <a:pt x="4748989" y="1893433"/>
                  <a:pt x="4740523" y="2020721"/>
                </a:cubicBezTo>
                <a:cubicBezTo>
                  <a:pt x="4732056" y="2148008"/>
                  <a:pt x="4719741" y="2310733"/>
                  <a:pt x="4713583" y="2382333"/>
                </a:cubicBezTo>
                <a:cubicBezTo>
                  <a:pt x="4707426" y="2453932"/>
                  <a:pt x="4698959" y="2563139"/>
                  <a:pt x="4694341" y="2624613"/>
                </a:cubicBezTo>
                <a:cubicBezTo>
                  <a:pt x="4689723" y="2686087"/>
                  <a:pt x="4682795" y="2782275"/>
                  <a:pt x="4678177" y="2837964"/>
                </a:cubicBezTo>
                <a:cubicBezTo>
                  <a:pt x="4674329" y="2893652"/>
                  <a:pt x="4667402" y="2983331"/>
                  <a:pt x="4663553" y="3036850"/>
                </a:cubicBezTo>
                <a:cubicBezTo>
                  <a:pt x="4658935" y="3090369"/>
                  <a:pt x="4652777" y="3168477"/>
                  <a:pt x="4648159" y="3210424"/>
                </a:cubicBezTo>
                <a:cubicBezTo>
                  <a:pt x="4644311" y="3252371"/>
                  <a:pt x="4638923" y="3314568"/>
                  <a:pt x="4636614" y="3349283"/>
                </a:cubicBezTo>
                <a:lnTo>
                  <a:pt x="4631226" y="3412203"/>
                </a:lnTo>
                <a:lnTo>
                  <a:pt x="4610444" y="3397739"/>
                </a:lnTo>
                <a:cubicBezTo>
                  <a:pt x="4595820" y="3387613"/>
                  <a:pt x="4554256" y="3377488"/>
                  <a:pt x="4470359" y="3364470"/>
                </a:cubicBezTo>
                <a:lnTo>
                  <a:pt x="4351056" y="3345667"/>
                </a:lnTo>
                <a:lnTo>
                  <a:pt x="4337201" y="3316014"/>
                </a:lnTo>
                <a:cubicBezTo>
                  <a:pt x="4329504" y="3299380"/>
                  <a:pt x="4302565" y="3239353"/>
                  <a:pt x="4277165" y="3181495"/>
                </a:cubicBezTo>
                <a:cubicBezTo>
                  <a:pt x="4251765" y="3123637"/>
                  <a:pt x="4226365" y="3066502"/>
                  <a:pt x="4220977" y="3054931"/>
                </a:cubicBezTo>
                <a:cubicBezTo>
                  <a:pt x="4215589" y="3042636"/>
                  <a:pt x="4197886" y="3003582"/>
                  <a:pt x="4182492" y="2968144"/>
                </a:cubicBezTo>
                <a:cubicBezTo>
                  <a:pt x="4167098" y="2931983"/>
                  <a:pt x="4148625" y="2890036"/>
                  <a:pt x="4140928" y="2874125"/>
                </a:cubicBezTo>
                <a:cubicBezTo>
                  <a:pt x="4133231" y="2858214"/>
                  <a:pt x="4124764" y="2837964"/>
                  <a:pt x="4121686" y="2829285"/>
                </a:cubicBezTo>
                <a:cubicBezTo>
                  <a:pt x="4114758" y="2809758"/>
                  <a:pt x="4076273" y="2777936"/>
                  <a:pt x="4050873" y="2772150"/>
                </a:cubicBezTo>
                <a:cubicBezTo>
                  <a:pt x="4004691" y="2761302"/>
                  <a:pt x="3957740" y="2801079"/>
                  <a:pt x="3933879" y="2871955"/>
                </a:cubicBezTo>
                <a:cubicBezTo>
                  <a:pt x="3920794" y="2911009"/>
                  <a:pt x="3881540" y="3015877"/>
                  <a:pt x="3804570" y="3221272"/>
                </a:cubicBezTo>
                <a:cubicBezTo>
                  <a:pt x="3793794" y="3248755"/>
                  <a:pt x="3778400" y="3292148"/>
                  <a:pt x="3769164" y="3317461"/>
                </a:cubicBezTo>
                <a:cubicBezTo>
                  <a:pt x="3760697" y="3342774"/>
                  <a:pt x="3749152" y="3365194"/>
                  <a:pt x="3744534" y="3366640"/>
                </a:cubicBezTo>
                <a:cubicBezTo>
                  <a:pt x="3739915" y="3368086"/>
                  <a:pt x="3672182" y="3366640"/>
                  <a:pt x="3595212" y="3363024"/>
                </a:cubicBezTo>
                <a:cubicBezTo>
                  <a:pt x="3383545" y="3352899"/>
                  <a:pt x="3379697" y="3355792"/>
                  <a:pt x="3332745" y="3513454"/>
                </a:cubicBezTo>
                <a:cubicBezTo>
                  <a:pt x="3328127" y="3528642"/>
                  <a:pt x="3323509" y="3522133"/>
                  <a:pt x="3300418" y="3467891"/>
                </a:cubicBezTo>
                <a:cubicBezTo>
                  <a:pt x="3285794" y="3432453"/>
                  <a:pt x="3263472" y="3391953"/>
                  <a:pt x="3250387" y="3377488"/>
                </a:cubicBezTo>
                <a:lnTo>
                  <a:pt x="3225757" y="3351452"/>
                </a:lnTo>
                <a:lnTo>
                  <a:pt x="3041799" y="3353622"/>
                </a:lnTo>
                <a:cubicBezTo>
                  <a:pt x="2837829" y="3356515"/>
                  <a:pt x="2869387" y="3361577"/>
                  <a:pt x="2735459" y="3304443"/>
                </a:cubicBezTo>
                <a:cubicBezTo>
                  <a:pt x="2714678" y="3295764"/>
                  <a:pt x="2686199" y="3284192"/>
                  <a:pt x="2673114" y="3278407"/>
                </a:cubicBezTo>
                <a:cubicBezTo>
                  <a:pt x="2660799" y="3273344"/>
                  <a:pt x="2626162" y="3258880"/>
                  <a:pt x="2596914" y="3246585"/>
                </a:cubicBezTo>
                <a:cubicBezTo>
                  <a:pt x="2567665" y="3234290"/>
                  <a:pt x="2531490" y="3219102"/>
                  <a:pt x="2516865" y="3212593"/>
                </a:cubicBezTo>
                <a:cubicBezTo>
                  <a:pt x="2501471" y="3206808"/>
                  <a:pt x="2462986" y="3189450"/>
                  <a:pt x="2431429" y="3174986"/>
                </a:cubicBezTo>
                <a:cubicBezTo>
                  <a:pt x="2352150" y="3138825"/>
                  <a:pt x="2309817" y="3139548"/>
                  <a:pt x="2235156" y="3177155"/>
                </a:cubicBezTo>
                <a:cubicBezTo>
                  <a:pt x="2157416" y="3216933"/>
                  <a:pt x="2051968" y="3269005"/>
                  <a:pt x="1916501" y="3334095"/>
                </a:cubicBezTo>
                <a:lnTo>
                  <a:pt x="1797967" y="3391230"/>
                </a:lnTo>
                <a:lnTo>
                  <a:pt x="1408500" y="3390506"/>
                </a:lnTo>
                <a:cubicBezTo>
                  <a:pt x="1194524" y="3389783"/>
                  <a:pt x="882027" y="3387613"/>
                  <a:pt x="713463" y="3384721"/>
                </a:cubicBezTo>
                <a:lnTo>
                  <a:pt x="408662" y="3380381"/>
                </a:lnTo>
                <a:lnTo>
                  <a:pt x="376335" y="3345667"/>
                </a:lnTo>
                <a:cubicBezTo>
                  <a:pt x="336311" y="3302996"/>
                  <a:pt x="293977" y="3282023"/>
                  <a:pt x="237789" y="3277683"/>
                </a:cubicBezTo>
                <a:cubicBezTo>
                  <a:pt x="159280" y="3270451"/>
                  <a:pt x="86929" y="3300103"/>
                  <a:pt x="44595" y="3355792"/>
                </a:cubicBezTo>
                <a:cubicBezTo>
                  <a:pt x="9189" y="3402801"/>
                  <a:pt x="-10823" y="3481633"/>
                  <a:pt x="6110" y="3512731"/>
                </a:cubicBezTo>
                <a:cubicBezTo>
                  <a:pt x="9959" y="3519240"/>
                  <a:pt x="17656" y="3534428"/>
                  <a:pt x="23044" y="3546723"/>
                </a:cubicBezTo>
                <a:cubicBezTo>
                  <a:pt x="41516" y="3585777"/>
                  <a:pt x="81541" y="3626277"/>
                  <a:pt x="119256" y="3644358"/>
                </a:cubicBezTo>
                <a:cubicBezTo>
                  <a:pt x="170826" y="3669671"/>
                  <a:pt x="265499" y="3669671"/>
                  <a:pt x="310911" y="3645081"/>
                </a:cubicBezTo>
                <a:cubicBezTo>
                  <a:pt x="352474" y="3622661"/>
                  <a:pt x="367099" y="3609643"/>
                  <a:pt x="389420" y="3576375"/>
                </a:cubicBezTo>
                <a:lnTo>
                  <a:pt x="408662" y="3548892"/>
                </a:lnTo>
                <a:lnTo>
                  <a:pt x="1126021" y="3553955"/>
                </a:lnTo>
                <a:lnTo>
                  <a:pt x="1843379" y="3559741"/>
                </a:lnTo>
                <a:lnTo>
                  <a:pt x="1924198" y="3519963"/>
                </a:lnTo>
                <a:cubicBezTo>
                  <a:pt x="2018871" y="3472231"/>
                  <a:pt x="2133556" y="3415819"/>
                  <a:pt x="2249780" y="3359408"/>
                </a:cubicBezTo>
                <a:lnTo>
                  <a:pt x="2333677" y="3318184"/>
                </a:lnTo>
                <a:lnTo>
                  <a:pt x="2432198" y="3358685"/>
                </a:lnTo>
                <a:cubicBezTo>
                  <a:pt x="2486847" y="3381104"/>
                  <a:pt x="2573053" y="3417989"/>
                  <a:pt x="2625393" y="3441132"/>
                </a:cubicBezTo>
                <a:cubicBezTo>
                  <a:pt x="2677732" y="3464275"/>
                  <a:pt x="2746235" y="3493927"/>
                  <a:pt x="2777793" y="3506945"/>
                </a:cubicBezTo>
                <a:lnTo>
                  <a:pt x="2835520" y="3530812"/>
                </a:lnTo>
                <a:lnTo>
                  <a:pt x="2982533" y="3525749"/>
                </a:lnTo>
                <a:lnTo>
                  <a:pt x="3130315" y="3520687"/>
                </a:lnTo>
                <a:lnTo>
                  <a:pt x="3166490" y="3602411"/>
                </a:lnTo>
                <a:cubicBezTo>
                  <a:pt x="3186502" y="3647251"/>
                  <a:pt x="3208824" y="3697153"/>
                  <a:pt x="3216521" y="3713064"/>
                </a:cubicBezTo>
                <a:cubicBezTo>
                  <a:pt x="3223448" y="3728975"/>
                  <a:pt x="3237303" y="3760074"/>
                  <a:pt x="3247309" y="3781770"/>
                </a:cubicBezTo>
                <a:cubicBezTo>
                  <a:pt x="3285794" y="3871450"/>
                  <a:pt x="3321969" y="3899656"/>
                  <a:pt x="3378157" y="3883745"/>
                </a:cubicBezTo>
                <a:cubicBezTo>
                  <a:pt x="3430497" y="3869280"/>
                  <a:pt x="3448969" y="3837459"/>
                  <a:pt x="3471291" y="3723912"/>
                </a:cubicBezTo>
                <a:cubicBezTo>
                  <a:pt x="3483606" y="3660992"/>
                  <a:pt x="3493612" y="3611090"/>
                  <a:pt x="3503618" y="3572036"/>
                </a:cubicBezTo>
                <a:cubicBezTo>
                  <a:pt x="3512854" y="3533705"/>
                  <a:pt x="3514394" y="3532258"/>
                  <a:pt x="3539794" y="3529365"/>
                </a:cubicBezTo>
                <a:cubicBezTo>
                  <a:pt x="3554418" y="3527919"/>
                  <a:pt x="3619073" y="3530812"/>
                  <a:pt x="3682188" y="3535874"/>
                </a:cubicBezTo>
                <a:cubicBezTo>
                  <a:pt x="3793024" y="3543830"/>
                  <a:pt x="3799182" y="3543830"/>
                  <a:pt x="3833818" y="3530089"/>
                </a:cubicBezTo>
                <a:cubicBezTo>
                  <a:pt x="3881540" y="3510561"/>
                  <a:pt x="3897703" y="3484525"/>
                  <a:pt x="3943116" y="3358685"/>
                </a:cubicBezTo>
                <a:cubicBezTo>
                  <a:pt x="3963128" y="3302996"/>
                  <a:pt x="3981600" y="3252371"/>
                  <a:pt x="3983910" y="3246585"/>
                </a:cubicBezTo>
                <a:cubicBezTo>
                  <a:pt x="3986988" y="3240799"/>
                  <a:pt x="3999304" y="3205361"/>
                  <a:pt x="4013158" y="3168477"/>
                </a:cubicBezTo>
                <a:cubicBezTo>
                  <a:pt x="4026243" y="3131592"/>
                  <a:pt x="4040098" y="3101217"/>
                  <a:pt x="4043946" y="3101217"/>
                </a:cubicBezTo>
                <a:cubicBezTo>
                  <a:pt x="4049334" y="3101217"/>
                  <a:pt x="4077043" y="3160521"/>
                  <a:pt x="4156322" y="3344220"/>
                </a:cubicBezTo>
                <a:cubicBezTo>
                  <a:pt x="4200965" y="3446195"/>
                  <a:pt x="4202504" y="3449087"/>
                  <a:pt x="4233292" y="3478740"/>
                </a:cubicBezTo>
                <a:cubicBezTo>
                  <a:pt x="4257922" y="3501883"/>
                  <a:pt x="4268698" y="3506222"/>
                  <a:pt x="4321807" y="3514178"/>
                </a:cubicBezTo>
                <a:cubicBezTo>
                  <a:pt x="4495759" y="3540214"/>
                  <a:pt x="4507304" y="3542383"/>
                  <a:pt x="4515771" y="3553232"/>
                </a:cubicBezTo>
                <a:cubicBezTo>
                  <a:pt x="4523468" y="3561910"/>
                  <a:pt x="4545789" y="3599518"/>
                  <a:pt x="4595050" y="3684135"/>
                </a:cubicBezTo>
                <a:cubicBezTo>
                  <a:pt x="4631226" y="3746332"/>
                  <a:pt x="4658165" y="3767306"/>
                  <a:pt x="4703577" y="3767306"/>
                </a:cubicBezTo>
                <a:cubicBezTo>
                  <a:pt x="4775159" y="3767306"/>
                  <a:pt x="4793632" y="3733314"/>
                  <a:pt x="4802099" y="3586500"/>
                </a:cubicBezTo>
                <a:cubicBezTo>
                  <a:pt x="4807487" y="3493927"/>
                  <a:pt x="4816723" y="3363747"/>
                  <a:pt x="4828268" y="3217656"/>
                </a:cubicBezTo>
                <a:cubicBezTo>
                  <a:pt x="4830577" y="3191620"/>
                  <a:pt x="4835965" y="3120021"/>
                  <a:pt x="4839814" y="3058547"/>
                </a:cubicBezTo>
                <a:cubicBezTo>
                  <a:pt x="4844432" y="2997073"/>
                  <a:pt x="4851359" y="2903777"/>
                  <a:pt x="4855208" y="2852428"/>
                </a:cubicBezTo>
                <a:cubicBezTo>
                  <a:pt x="4859056" y="2800356"/>
                  <a:pt x="4866753" y="2694765"/>
                  <a:pt x="4871371" y="2617380"/>
                </a:cubicBezTo>
                <a:cubicBezTo>
                  <a:pt x="4875990" y="2539995"/>
                  <a:pt x="4882917" y="2462610"/>
                  <a:pt x="4886765" y="2445253"/>
                </a:cubicBezTo>
                <a:cubicBezTo>
                  <a:pt x="4891384" y="2428619"/>
                  <a:pt x="4894462" y="2383779"/>
                  <a:pt x="4894462" y="2346171"/>
                </a:cubicBezTo>
                <a:cubicBezTo>
                  <a:pt x="4894462" y="2308564"/>
                  <a:pt x="4897541" y="2255768"/>
                  <a:pt x="4902159" y="2229009"/>
                </a:cubicBezTo>
                <a:cubicBezTo>
                  <a:pt x="4906008" y="2201527"/>
                  <a:pt x="4913705" y="2126311"/>
                  <a:pt x="4918323" y="2060498"/>
                </a:cubicBezTo>
                <a:cubicBezTo>
                  <a:pt x="4922941" y="1994685"/>
                  <a:pt x="4929869" y="1900666"/>
                  <a:pt x="4933717" y="1850763"/>
                </a:cubicBezTo>
                <a:cubicBezTo>
                  <a:pt x="4937565" y="1800861"/>
                  <a:pt x="4943723" y="1713351"/>
                  <a:pt x="4947572" y="1655493"/>
                </a:cubicBezTo>
                <a:cubicBezTo>
                  <a:pt x="4962966" y="1433463"/>
                  <a:pt x="4971432" y="1324980"/>
                  <a:pt x="4976820" y="1290265"/>
                </a:cubicBezTo>
                <a:cubicBezTo>
                  <a:pt x="4982208" y="1255550"/>
                  <a:pt x="4982208" y="1256273"/>
                  <a:pt x="4988366" y="1322810"/>
                </a:cubicBezTo>
                <a:cubicBezTo>
                  <a:pt x="4995293" y="1396579"/>
                  <a:pt x="5008378" y="1563643"/>
                  <a:pt x="5014535" y="1641028"/>
                </a:cubicBezTo>
                <a:cubicBezTo>
                  <a:pt x="5023002" y="1755298"/>
                  <a:pt x="5033778" y="1884755"/>
                  <a:pt x="5044554" y="1991792"/>
                </a:cubicBezTo>
                <a:cubicBezTo>
                  <a:pt x="5050711" y="2055435"/>
                  <a:pt x="5056099" y="2129928"/>
                  <a:pt x="5056099" y="2158133"/>
                </a:cubicBezTo>
                <a:cubicBezTo>
                  <a:pt x="5056099" y="2185616"/>
                  <a:pt x="5059178" y="2233349"/>
                  <a:pt x="5063796" y="2263001"/>
                </a:cubicBezTo>
                <a:cubicBezTo>
                  <a:pt x="5067644" y="2292653"/>
                  <a:pt x="5074572" y="2370761"/>
                  <a:pt x="5079190" y="2436574"/>
                </a:cubicBezTo>
                <a:cubicBezTo>
                  <a:pt x="5083808" y="2502388"/>
                  <a:pt x="5090735" y="2583389"/>
                  <a:pt x="5094584" y="2617380"/>
                </a:cubicBezTo>
                <a:cubicBezTo>
                  <a:pt x="5099202" y="2651372"/>
                  <a:pt x="5105360" y="2737435"/>
                  <a:pt x="5109978" y="2809035"/>
                </a:cubicBezTo>
                <a:cubicBezTo>
                  <a:pt x="5118445" y="2946447"/>
                  <a:pt x="5123063" y="3012984"/>
                  <a:pt x="5148463" y="3297211"/>
                </a:cubicBezTo>
                <a:cubicBezTo>
                  <a:pt x="5156929" y="3394846"/>
                  <a:pt x="5166935" y="3526472"/>
                  <a:pt x="5171554" y="3590116"/>
                </a:cubicBezTo>
                <a:cubicBezTo>
                  <a:pt x="5175402" y="3653760"/>
                  <a:pt x="5180790" y="3721743"/>
                  <a:pt x="5183099" y="3740547"/>
                </a:cubicBezTo>
                <a:cubicBezTo>
                  <a:pt x="5188487" y="3784663"/>
                  <a:pt x="5207729" y="3998737"/>
                  <a:pt x="5217736" y="4136150"/>
                </a:cubicBezTo>
                <a:cubicBezTo>
                  <a:pt x="5231590" y="4322019"/>
                  <a:pt x="5240826" y="4434118"/>
                  <a:pt x="5248523" y="4519459"/>
                </a:cubicBezTo>
                <a:cubicBezTo>
                  <a:pt x="5263148" y="4668443"/>
                  <a:pt x="5272384" y="4781266"/>
                  <a:pt x="5279311" y="4884687"/>
                </a:cubicBezTo>
                <a:cubicBezTo>
                  <a:pt x="5283160" y="4940375"/>
                  <a:pt x="5287778" y="5008358"/>
                  <a:pt x="5290087" y="5036564"/>
                </a:cubicBezTo>
                <a:cubicBezTo>
                  <a:pt x="5292396" y="5064046"/>
                  <a:pt x="5300093" y="5155172"/>
                  <a:pt x="5306251" y="5239066"/>
                </a:cubicBezTo>
                <a:cubicBezTo>
                  <a:pt x="5313178" y="5322237"/>
                  <a:pt x="5321645" y="5415533"/>
                  <a:pt x="5325493" y="5445185"/>
                </a:cubicBezTo>
                <a:cubicBezTo>
                  <a:pt x="5330111" y="5474837"/>
                  <a:pt x="5333190" y="5530525"/>
                  <a:pt x="5333190" y="5568133"/>
                </a:cubicBezTo>
                <a:cubicBezTo>
                  <a:pt x="5333190" y="5643348"/>
                  <a:pt x="5347815" y="5706269"/>
                  <a:pt x="5369366" y="5728689"/>
                </a:cubicBezTo>
                <a:cubicBezTo>
                  <a:pt x="5377063" y="5736644"/>
                  <a:pt x="5395536" y="5749662"/>
                  <a:pt x="5410930" y="5756894"/>
                </a:cubicBezTo>
                <a:lnTo>
                  <a:pt x="5439409" y="5769912"/>
                </a:lnTo>
                <a:lnTo>
                  <a:pt x="5470196" y="5748939"/>
                </a:lnTo>
                <a:cubicBezTo>
                  <a:pt x="5487900" y="5737367"/>
                  <a:pt x="5505603" y="5720733"/>
                  <a:pt x="5510221" y="5712778"/>
                </a:cubicBezTo>
                <a:cubicBezTo>
                  <a:pt x="5520227" y="5695420"/>
                  <a:pt x="5528694" y="5630330"/>
                  <a:pt x="5544857" y="5445185"/>
                </a:cubicBezTo>
                <a:cubicBezTo>
                  <a:pt x="5551015" y="5371416"/>
                  <a:pt x="5561791" y="5265825"/>
                  <a:pt x="5567948" y="5210137"/>
                </a:cubicBezTo>
                <a:cubicBezTo>
                  <a:pt x="5574106" y="5154449"/>
                  <a:pt x="5584881" y="5051751"/>
                  <a:pt x="5591039" y="4982322"/>
                </a:cubicBezTo>
                <a:cubicBezTo>
                  <a:pt x="5597197" y="4912892"/>
                  <a:pt x="5604124" y="4841293"/>
                  <a:pt x="5606433" y="4823213"/>
                </a:cubicBezTo>
                <a:cubicBezTo>
                  <a:pt x="5628754" y="4628665"/>
                  <a:pt x="5653385" y="4391448"/>
                  <a:pt x="5663391" y="4269946"/>
                </a:cubicBezTo>
                <a:cubicBezTo>
                  <a:pt x="5668009" y="4222214"/>
                  <a:pt x="5678015" y="4118069"/>
                  <a:pt x="5686482" y="4038515"/>
                </a:cubicBezTo>
                <a:cubicBezTo>
                  <a:pt x="5704185" y="3870004"/>
                  <a:pt x="5706494" y="3851200"/>
                  <a:pt x="5717270" y="3731145"/>
                </a:cubicBezTo>
                <a:cubicBezTo>
                  <a:pt x="5721888" y="3681242"/>
                  <a:pt x="5727276" y="3619045"/>
                  <a:pt x="5730354" y="3591563"/>
                </a:cubicBezTo>
                <a:lnTo>
                  <a:pt x="5735742" y="3543107"/>
                </a:lnTo>
                <a:lnTo>
                  <a:pt x="5794239" y="3543107"/>
                </a:lnTo>
                <a:cubicBezTo>
                  <a:pt x="5826567" y="3543107"/>
                  <a:pt x="5951258" y="3546723"/>
                  <a:pt x="6072100" y="3551062"/>
                </a:cubicBezTo>
                <a:cubicBezTo>
                  <a:pt x="6266834" y="3558294"/>
                  <a:pt x="6294543" y="3557571"/>
                  <a:pt x="6319173" y="3547446"/>
                </a:cubicBezTo>
                <a:cubicBezTo>
                  <a:pt x="6337646" y="3540214"/>
                  <a:pt x="6376131" y="3505499"/>
                  <a:pt x="6430780" y="3447641"/>
                </a:cubicBezTo>
                <a:cubicBezTo>
                  <a:pt x="6545465" y="3325416"/>
                  <a:pt x="6550083" y="3320354"/>
                  <a:pt x="6589337" y="3279130"/>
                </a:cubicBezTo>
                <a:cubicBezTo>
                  <a:pt x="6608580" y="3258880"/>
                  <a:pt x="6632440" y="3233567"/>
                  <a:pt x="6642446" y="3221272"/>
                </a:cubicBezTo>
                <a:cubicBezTo>
                  <a:pt x="6652453" y="3209700"/>
                  <a:pt x="6678622" y="3182218"/>
                  <a:pt x="6699404" y="3159798"/>
                </a:cubicBezTo>
                <a:cubicBezTo>
                  <a:pt x="6720956" y="3138101"/>
                  <a:pt x="6774065" y="3081690"/>
                  <a:pt x="6817938" y="3034680"/>
                </a:cubicBezTo>
                <a:lnTo>
                  <a:pt x="6897986" y="2949340"/>
                </a:lnTo>
                <a:lnTo>
                  <a:pt x="6914150" y="2963804"/>
                </a:lnTo>
                <a:cubicBezTo>
                  <a:pt x="6922617" y="2972483"/>
                  <a:pt x="6945707" y="2998519"/>
                  <a:pt x="6964950" y="3022386"/>
                </a:cubicBezTo>
                <a:cubicBezTo>
                  <a:pt x="6998817" y="3065056"/>
                  <a:pt x="7235114" y="3341327"/>
                  <a:pt x="7266672" y="3376765"/>
                </a:cubicBezTo>
                <a:cubicBezTo>
                  <a:pt x="7275908" y="3386890"/>
                  <a:pt x="7295150" y="3409310"/>
                  <a:pt x="7309775" y="3427391"/>
                </a:cubicBezTo>
                <a:cubicBezTo>
                  <a:pt x="7324399" y="3445471"/>
                  <a:pt x="7346720" y="3467891"/>
                  <a:pt x="7359805" y="3478016"/>
                </a:cubicBezTo>
                <a:lnTo>
                  <a:pt x="7384435" y="3496097"/>
                </a:lnTo>
                <a:lnTo>
                  <a:pt x="8277285" y="3502606"/>
                </a:lnTo>
                <a:cubicBezTo>
                  <a:pt x="9067765" y="3507669"/>
                  <a:pt x="9170904" y="3509838"/>
                  <a:pt x="9177062" y="3519240"/>
                </a:cubicBezTo>
                <a:cubicBezTo>
                  <a:pt x="9192456" y="3544553"/>
                  <a:pt x="9240177" y="3588670"/>
                  <a:pt x="9266347" y="3600964"/>
                </a:cubicBezTo>
                <a:cubicBezTo>
                  <a:pt x="9335619" y="3634233"/>
                  <a:pt x="9430292" y="3625554"/>
                  <a:pt x="9493408" y="3580714"/>
                </a:cubicBezTo>
                <a:cubicBezTo>
                  <a:pt x="9522656" y="3559741"/>
                  <a:pt x="9538820" y="3540214"/>
                  <a:pt x="9560371" y="3499713"/>
                </a:cubicBezTo>
                <a:cubicBezTo>
                  <a:pt x="9591159" y="3441855"/>
                  <a:pt x="9594238" y="3425221"/>
                  <a:pt x="9581153" y="3393399"/>
                </a:cubicBezTo>
                <a:cubicBezTo>
                  <a:pt x="9545747" y="3313121"/>
                  <a:pt x="9523426" y="3284916"/>
                  <a:pt x="9464159" y="3248031"/>
                </a:cubicBezTo>
                <a:cubicBezTo>
                  <a:pt x="9436450" y="3230674"/>
                  <a:pt x="9425674" y="3228504"/>
                  <a:pt x="9371026" y="3228504"/>
                </a:cubicBezTo>
                <a:cubicBezTo>
                  <a:pt x="9281741" y="3228504"/>
                  <a:pt x="9245565" y="3247308"/>
                  <a:pt x="9172443" y="3332648"/>
                </a:cubicBezTo>
                <a:cubicBezTo>
                  <a:pt x="9164746" y="3341327"/>
                  <a:pt x="9062377" y="3342050"/>
                  <a:pt x="8466630" y="3337711"/>
                </a:cubicBezTo>
                <a:cubicBezTo>
                  <a:pt x="7543763" y="3330479"/>
                  <a:pt x="7448320" y="3328309"/>
                  <a:pt x="7440623" y="3315291"/>
                </a:cubicBezTo>
                <a:cubicBezTo>
                  <a:pt x="7436775" y="3309505"/>
                  <a:pt x="7429848" y="3300827"/>
                  <a:pt x="7424460" y="3295764"/>
                </a:cubicBezTo>
                <a:cubicBezTo>
                  <a:pt x="7415223" y="3287085"/>
                  <a:pt x="7255896" y="3099770"/>
                  <a:pt x="7211253" y="3046252"/>
                </a:cubicBezTo>
                <a:cubicBezTo>
                  <a:pt x="7141211" y="2961635"/>
                  <a:pt x="6994968" y="2790954"/>
                  <a:pt x="6971877" y="2767088"/>
                </a:cubicBezTo>
                <a:cubicBezTo>
                  <a:pt x="6947247" y="2741052"/>
                  <a:pt x="6940320" y="2738159"/>
                  <a:pt x="6907992" y="2738159"/>
                </a:cubicBezTo>
                <a:cubicBezTo>
                  <a:pt x="6859501" y="2738159"/>
                  <a:pt x="6864120" y="2733819"/>
                  <a:pt x="6587798" y="3029618"/>
                </a:cubicBezTo>
                <a:cubicBezTo>
                  <a:pt x="6471574" y="3153289"/>
                  <a:pt x="6379979" y="3252371"/>
                  <a:pt x="6329179" y="3307336"/>
                </a:cubicBezTo>
                <a:cubicBezTo>
                  <a:pt x="6303010" y="3335541"/>
                  <a:pt x="6272991" y="3366640"/>
                  <a:pt x="6261446" y="3376042"/>
                </a:cubicBezTo>
                <a:lnTo>
                  <a:pt x="6241434" y="3393399"/>
                </a:lnTo>
                <a:lnTo>
                  <a:pt x="6074409" y="3384721"/>
                </a:lnTo>
                <a:cubicBezTo>
                  <a:pt x="5982046" y="3380381"/>
                  <a:pt x="5843500" y="3376042"/>
                  <a:pt x="5766530" y="3374595"/>
                </a:cubicBezTo>
                <a:cubicBezTo>
                  <a:pt x="5627215" y="3373149"/>
                  <a:pt x="5627215" y="3373149"/>
                  <a:pt x="5606433" y="3391230"/>
                </a:cubicBezTo>
                <a:cubicBezTo>
                  <a:pt x="5594888" y="3401355"/>
                  <a:pt x="5581033" y="3417266"/>
                  <a:pt x="5575645" y="3427391"/>
                </a:cubicBezTo>
                <a:cubicBezTo>
                  <a:pt x="5564869" y="3448364"/>
                  <a:pt x="5552554" y="3538767"/>
                  <a:pt x="5541009" y="3691367"/>
                </a:cubicBezTo>
                <a:cubicBezTo>
                  <a:pt x="5536391" y="3750672"/>
                  <a:pt x="5529463" y="3819378"/>
                  <a:pt x="5524845" y="3843244"/>
                </a:cubicBezTo>
                <a:cubicBezTo>
                  <a:pt x="5520997" y="3867111"/>
                  <a:pt x="5514069" y="3928585"/>
                  <a:pt x="5509451" y="3980657"/>
                </a:cubicBezTo>
                <a:cubicBezTo>
                  <a:pt x="5504833" y="4032006"/>
                  <a:pt x="5497906" y="4103605"/>
                  <a:pt x="5494827" y="4139766"/>
                </a:cubicBezTo>
                <a:cubicBezTo>
                  <a:pt x="5482512" y="4257652"/>
                  <a:pt x="5472506" y="4362519"/>
                  <a:pt x="5460960" y="4485467"/>
                </a:cubicBezTo>
                <a:cubicBezTo>
                  <a:pt x="5454803" y="4552727"/>
                  <a:pt x="5448645" y="4609138"/>
                  <a:pt x="5446336" y="4610585"/>
                </a:cubicBezTo>
                <a:cubicBezTo>
                  <a:pt x="5438639" y="4617817"/>
                  <a:pt x="5426324" y="4541879"/>
                  <a:pt x="5422475" y="4465217"/>
                </a:cubicBezTo>
                <a:cubicBezTo>
                  <a:pt x="5420166" y="4421100"/>
                  <a:pt x="5412469" y="4323465"/>
                  <a:pt x="5406312" y="4248250"/>
                </a:cubicBezTo>
                <a:cubicBezTo>
                  <a:pt x="5399384" y="4172311"/>
                  <a:pt x="5390918" y="4068167"/>
                  <a:pt x="5387069" y="4016818"/>
                </a:cubicBezTo>
                <a:cubicBezTo>
                  <a:pt x="5383221" y="3964746"/>
                  <a:pt x="5376293" y="3883745"/>
                  <a:pt x="5372445" y="3836012"/>
                </a:cubicBezTo>
                <a:cubicBezTo>
                  <a:pt x="5356281" y="3642911"/>
                  <a:pt x="5339348" y="3433177"/>
                  <a:pt x="5332421" y="3344220"/>
                </a:cubicBezTo>
                <a:cubicBezTo>
                  <a:pt x="5328572" y="3292148"/>
                  <a:pt x="5323954" y="3232120"/>
                  <a:pt x="5321645" y="3210424"/>
                </a:cubicBezTo>
                <a:cubicBezTo>
                  <a:pt x="5320105" y="3188727"/>
                  <a:pt x="5313178" y="3097601"/>
                  <a:pt x="5306251" y="3007921"/>
                </a:cubicBezTo>
                <a:cubicBezTo>
                  <a:pt x="5299324" y="2918241"/>
                  <a:pt x="5290857" y="2821329"/>
                  <a:pt x="5286239" y="2792400"/>
                </a:cubicBezTo>
                <a:cubicBezTo>
                  <a:pt x="5282390" y="2763471"/>
                  <a:pt x="5279311" y="2714292"/>
                  <a:pt x="5279311" y="2682470"/>
                </a:cubicBezTo>
                <a:cubicBezTo>
                  <a:pt x="5279311" y="2651372"/>
                  <a:pt x="5276233" y="2610148"/>
                  <a:pt x="5272384" y="2590621"/>
                </a:cubicBezTo>
                <a:cubicBezTo>
                  <a:pt x="5267766" y="2571817"/>
                  <a:pt x="5260839" y="2495879"/>
                  <a:pt x="5256220" y="2422110"/>
                </a:cubicBezTo>
                <a:cubicBezTo>
                  <a:pt x="5251602" y="2348341"/>
                  <a:pt x="5244675" y="2262277"/>
                  <a:pt x="5240826" y="2230456"/>
                </a:cubicBezTo>
                <a:cubicBezTo>
                  <a:pt x="5236208" y="2198634"/>
                  <a:pt x="5229281" y="2121972"/>
                  <a:pt x="5225433" y="2060498"/>
                </a:cubicBezTo>
                <a:cubicBezTo>
                  <a:pt x="5208499" y="1819665"/>
                  <a:pt x="5202342" y="1734324"/>
                  <a:pt x="5190796" y="1615715"/>
                </a:cubicBezTo>
                <a:cubicBezTo>
                  <a:pt x="5183869" y="1547732"/>
                  <a:pt x="5175402" y="1439249"/>
                  <a:pt x="5170784" y="1373436"/>
                </a:cubicBezTo>
                <a:cubicBezTo>
                  <a:pt x="5166935" y="1307622"/>
                  <a:pt x="5160778" y="1215050"/>
                  <a:pt x="5156160" y="1167317"/>
                </a:cubicBezTo>
                <a:cubicBezTo>
                  <a:pt x="5152311" y="1119584"/>
                  <a:pt x="5143845" y="1016886"/>
                  <a:pt x="5137687" y="939501"/>
                </a:cubicBezTo>
                <a:cubicBezTo>
                  <a:pt x="5130760" y="862116"/>
                  <a:pt x="5123832" y="784008"/>
                  <a:pt x="5121523" y="765928"/>
                </a:cubicBezTo>
                <a:cubicBezTo>
                  <a:pt x="5117675" y="727597"/>
                  <a:pt x="5113057" y="669016"/>
                  <a:pt x="5102281" y="505567"/>
                </a:cubicBezTo>
                <a:cubicBezTo>
                  <a:pt x="5097663" y="439754"/>
                  <a:pt x="5090735" y="360199"/>
                  <a:pt x="5086887" y="328377"/>
                </a:cubicBezTo>
                <a:cubicBezTo>
                  <a:pt x="5083038" y="296556"/>
                  <a:pt x="5077651" y="232912"/>
                  <a:pt x="5075341" y="187349"/>
                </a:cubicBezTo>
                <a:cubicBezTo>
                  <a:pt x="5069184" y="78865"/>
                  <a:pt x="5060717" y="47767"/>
                  <a:pt x="5027620" y="21007"/>
                </a:cubicBezTo>
                <a:cubicBezTo>
                  <a:pt x="4997602" y="-4306"/>
                  <a:pt x="4969893" y="-6475"/>
                  <a:pt x="4938335" y="13052"/>
                </a:cubicBezTo>
                <a:close/>
              </a:path>
            </a:pathLst>
          </a:custGeom>
          <a:solidFill>
            <a:srgbClr val="E6E6E6"/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B0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CBE08A-C3A0-4240-B9B3-FE6A8CC8206E}"/>
              </a:ext>
            </a:extLst>
          </p:cNvPr>
          <p:cNvSpPr txBox="1"/>
          <p:nvPr/>
        </p:nvSpPr>
        <p:spPr>
          <a:xfrm rot="20699383">
            <a:off x="3151700" y="856922"/>
            <a:ext cx="25105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N/A</a:t>
            </a:r>
            <a:endParaRPr lang="en-US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3E55A-C6C1-45BD-BA0D-07D8E258165E}"/>
              </a:ext>
            </a:extLst>
          </p:cNvPr>
          <p:cNvSpPr txBox="1"/>
          <p:nvPr/>
        </p:nvSpPr>
        <p:spPr>
          <a:xfrm>
            <a:off x="6551629" y="904875"/>
            <a:ext cx="494347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*Restart*</a:t>
            </a:r>
            <a:endParaRPr lang="en-US" dirty="0"/>
          </a:p>
          <a:p>
            <a:r>
              <a:rPr lang="en-US" dirty="0"/>
              <a:t>+ Based on existing number of replicas</a:t>
            </a:r>
          </a:p>
          <a:p>
            <a:br>
              <a:rPr lang="en-US" dirty="0"/>
            </a:br>
            <a:r>
              <a:rPr lang="en-US" i="1" dirty="0"/>
              <a:t>*Traffic shaping*</a:t>
            </a:r>
            <a:endParaRPr lang="en-US" dirty="0"/>
          </a:p>
          <a:p>
            <a:r>
              <a:rPr lang="en-US" dirty="0"/>
              <a:t>N/A</a:t>
            </a:r>
          </a:p>
          <a:p>
            <a:br>
              <a:rPr lang="en-US" dirty="0"/>
            </a:br>
            <a:r>
              <a:rPr lang="en-US" i="1" dirty="0"/>
              <a:t>*Alerting*</a:t>
            </a:r>
            <a:endParaRPr lang="en-US" dirty="0"/>
          </a:p>
          <a:p>
            <a:r>
              <a:rPr lang="en-US" dirty="0"/>
              <a:t>+ Based on the ratio of failed HTTP requests indirectly (passive)</a:t>
            </a:r>
          </a:p>
          <a:p>
            <a:r>
              <a:rPr lang="en-US" dirty="0"/>
              <a:t>- Not working for TCP</a:t>
            </a:r>
          </a:p>
          <a:p>
            <a:r>
              <a:rPr lang="en-US" i="1" dirty="0"/>
              <a:t>-*DELAYING*</a:t>
            </a:r>
            <a:r>
              <a:rPr lang="en-US" dirty="0"/>
              <a:t> if the rate drops because a dependent service timing out</a:t>
            </a:r>
          </a:p>
        </p:txBody>
      </p:sp>
    </p:spTree>
    <p:extLst>
      <p:ext uri="{BB962C8B-B14F-4D97-AF65-F5344CB8AC3E}">
        <p14:creationId xmlns:p14="http://schemas.microsoft.com/office/powerpoint/2010/main" val="2203117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raphic 4">
            <a:extLst>
              <a:ext uri="{FF2B5EF4-FFF2-40B4-BE49-F238E27FC236}">
                <a16:creationId xmlns:a16="http://schemas.microsoft.com/office/drawing/2014/main" id="{7EAFA460-F799-4099-83E4-71EB6B638605}"/>
              </a:ext>
            </a:extLst>
          </p:cNvPr>
          <p:cNvSpPr/>
          <p:nvPr/>
        </p:nvSpPr>
        <p:spPr>
          <a:xfrm rot="16200000" flipV="1">
            <a:off x="410341" y="1335808"/>
            <a:ext cx="6496049" cy="4501612"/>
          </a:xfrm>
          <a:custGeom>
            <a:avLst/>
            <a:gdLst>
              <a:gd name="connsiteX0" fmla="*/ 4938335 w 9588461"/>
              <a:gd name="connsiteY0" fmla="*/ 13052 h 5769912"/>
              <a:gd name="connsiteX1" fmla="*/ 4885996 w 9588461"/>
              <a:gd name="connsiteY1" fmla="*/ 138893 h 5769912"/>
              <a:gd name="connsiteX2" fmla="*/ 4871371 w 9588461"/>
              <a:gd name="connsiteY2" fmla="*/ 299448 h 5769912"/>
              <a:gd name="connsiteX3" fmla="*/ 4858287 w 9588461"/>
              <a:gd name="connsiteY3" fmla="*/ 486040 h 5769912"/>
              <a:gd name="connsiteX4" fmla="*/ 4846741 w 9588461"/>
              <a:gd name="connsiteY4" fmla="*/ 596693 h 5769912"/>
              <a:gd name="connsiteX5" fmla="*/ 4840584 w 9588461"/>
              <a:gd name="connsiteY5" fmla="*/ 665400 h 5769912"/>
              <a:gd name="connsiteX6" fmla="*/ 4817493 w 9588461"/>
              <a:gd name="connsiteY6" fmla="*/ 997359 h 5769912"/>
              <a:gd name="connsiteX7" fmla="*/ 4801329 w 9588461"/>
              <a:gd name="connsiteY7" fmla="*/ 1196246 h 5769912"/>
              <a:gd name="connsiteX8" fmla="*/ 4790553 w 9588461"/>
              <a:gd name="connsiteY8" fmla="*/ 1344507 h 5769912"/>
              <a:gd name="connsiteX9" fmla="*/ 4779008 w 9588461"/>
              <a:gd name="connsiteY9" fmla="*/ 1514464 h 5769912"/>
              <a:gd name="connsiteX10" fmla="*/ 4762844 w 9588461"/>
              <a:gd name="connsiteY10" fmla="*/ 1716967 h 5769912"/>
              <a:gd name="connsiteX11" fmla="*/ 4740523 w 9588461"/>
              <a:gd name="connsiteY11" fmla="*/ 2020721 h 5769912"/>
              <a:gd name="connsiteX12" fmla="*/ 4713583 w 9588461"/>
              <a:gd name="connsiteY12" fmla="*/ 2382333 h 5769912"/>
              <a:gd name="connsiteX13" fmla="*/ 4694341 w 9588461"/>
              <a:gd name="connsiteY13" fmla="*/ 2624613 h 5769912"/>
              <a:gd name="connsiteX14" fmla="*/ 4678177 w 9588461"/>
              <a:gd name="connsiteY14" fmla="*/ 2837964 h 5769912"/>
              <a:gd name="connsiteX15" fmla="*/ 4663553 w 9588461"/>
              <a:gd name="connsiteY15" fmla="*/ 3036850 h 5769912"/>
              <a:gd name="connsiteX16" fmla="*/ 4648159 w 9588461"/>
              <a:gd name="connsiteY16" fmla="*/ 3210424 h 5769912"/>
              <a:gd name="connsiteX17" fmla="*/ 4636614 w 9588461"/>
              <a:gd name="connsiteY17" fmla="*/ 3349283 h 5769912"/>
              <a:gd name="connsiteX18" fmla="*/ 4631226 w 9588461"/>
              <a:gd name="connsiteY18" fmla="*/ 3412203 h 5769912"/>
              <a:gd name="connsiteX19" fmla="*/ 4610444 w 9588461"/>
              <a:gd name="connsiteY19" fmla="*/ 3397739 h 5769912"/>
              <a:gd name="connsiteX20" fmla="*/ 4470359 w 9588461"/>
              <a:gd name="connsiteY20" fmla="*/ 3364470 h 5769912"/>
              <a:gd name="connsiteX21" fmla="*/ 4351056 w 9588461"/>
              <a:gd name="connsiteY21" fmla="*/ 3345667 h 5769912"/>
              <a:gd name="connsiteX22" fmla="*/ 4337201 w 9588461"/>
              <a:gd name="connsiteY22" fmla="*/ 3316014 h 5769912"/>
              <a:gd name="connsiteX23" fmla="*/ 4277165 w 9588461"/>
              <a:gd name="connsiteY23" fmla="*/ 3181495 h 5769912"/>
              <a:gd name="connsiteX24" fmla="*/ 4220977 w 9588461"/>
              <a:gd name="connsiteY24" fmla="*/ 3054931 h 5769912"/>
              <a:gd name="connsiteX25" fmla="*/ 4182492 w 9588461"/>
              <a:gd name="connsiteY25" fmla="*/ 2968144 h 5769912"/>
              <a:gd name="connsiteX26" fmla="*/ 4140928 w 9588461"/>
              <a:gd name="connsiteY26" fmla="*/ 2874125 h 5769912"/>
              <a:gd name="connsiteX27" fmla="*/ 4121686 w 9588461"/>
              <a:gd name="connsiteY27" fmla="*/ 2829285 h 5769912"/>
              <a:gd name="connsiteX28" fmla="*/ 4050873 w 9588461"/>
              <a:gd name="connsiteY28" fmla="*/ 2772150 h 5769912"/>
              <a:gd name="connsiteX29" fmla="*/ 3933879 w 9588461"/>
              <a:gd name="connsiteY29" fmla="*/ 2871955 h 5769912"/>
              <a:gd name="connsiteX30" fmla="*/ 3804570 w 9588461"/>
              <a:gd name="connsiteY30" fmla="*/ 3221272 h 5769912"/>
              <a:gd name="connsiteX31" fmla="*/ 3769164 w 9588461"/>
              <a:gd name="connsiteY31" fmla="*/ 3317461 h 5769912"/>
              <a:gd name="connsiteX32" fmla="*/ 3744534 w 9588461"/>
              <a:gd name="connsiteY32" fmla="*/ 3366640 h 5769912"/>
              <a:gd name="connsiteX33" fmla="*/ 3595212 w 9588461"/>
              <a:gd name="connsiteY33" fmla="*/ 3363024 h 5769912"/>
              <a:gd name="connsiteX34" fmla="*/ 3332745 w 9588461"/>
              <a:gd name="connsiteY34" fmla="*/ 3513454 h 5769912"/>
              <a:gd name="connsiteX35" fmla="*/ 3300418 w 9588461"/>
              <a:gd name="connsiteY35" fmla="*/ 3467891 h 5769912"/>
              <a:gd name="connsiteX36" fmla="*/ 3250387 w 9588461"/>
              <a:gd name="connsiteY36" fmla="*/ 3377488 h 5769912"/>
              <a:gd name="connsiteX37" fmla="*/ 3225757 w 9588461"/>
              <a:gd name="connsiteY37" fmla="*/ 3351452 h 5769912"/>
              <a:gd name="connsiteX38" fmla="*/ 3041799 w 9588461"/>
              <a:gd name="connsiteY38" fmla="*/ 3353622 h 5769912"/>
              <a:gd name="connsiteX39" fmla="*/ 2735459 w 9588461"/>
              <a:gd name="connsiteY39" fmla="*/ 3304443 h 5769912"/>
              <a:gd name="connsiteX40" fmla="*/ 2673114 w 9588461"/>
              <a:gd name="connsiteY40" fmla="*/ 3278407 h 5769912"/>
              <a:gd name="connsiteX41" fmla="*/ 2596914 w 9588461"/>
              <a:gd name="connsiteY41" fmla="*/ 3246585 h 5769912"/>
              <a:gd name="connsiteX42" fmla="*/ 2516865 w 9588461"/>
              <a:gd name="connsiteY42" fmla="*/ 3212593 h 5769912"/>
              <a:gd name="connsiteX43" fmla="*/ 2431429 w 9588461"/>
              <a:gd name="connsiteY43" fmla="*/ 3174986 h 5769912"/>
              <a:gd name="connsiteX44" fmla="*/ 2235156 w 9588461"/>
              <a:gd name="connsiteY44" fmla="*/ 3177155 h 5769912"/>
              <a:gd name="connsiteX45" fmla="*/ 1916501 w 9588461"/>
              <a:gd name="connsiteY45" fmla="*/ 3334095 h 5769912"/>
              <a:gd name="connsiteX46" fmla="*/ 1797967 w 9588461"/>
              <a:gd name="connsiteY46" fmla="*/ 3391230 h 5769912"/>
              <a:gd name="connsiteX47" fmla="*/ 1408500 w 9588461"/>
              <a:gd name="connsiteY47" fmla="*/ 3390506 h 5769912"/>
              <a:gd name="connsiteX48" fmla="*/ 713463 w 9588461"/>
              <a:gd name="connsiteY48" fmla="*/ 3384721 h 5769912"/>
              <a:gd name="connsiteX49" fmla="*/ 408662 w 9588461"/>
              <a:gd name="connsiteY49" fmla="*/ 3380381 h 5769912"/>
              <a:gd name="connsiteX50" fmla="*/ 376335 w 9588461"/>
              <a:gd name="connsiteY50" fmla="*/ 3345667 h 5769912"/>
              <a:gd name="connsiteX51" fmla="*/ 237789 w 9588461"/>
              <a:gd name="connsiteY51" fmla="*/ 3277683 h 5769912"/>
              <a:gd name="connsiteX52" fmla="*/ 44595 w 9588461"/>
              <a:gd name="connsiteY52" fmla="*/ 3355792 h 5769912"/>
              <a:gd name="connsiteX53" fmla="*/ 6110 w 9588461"/>
              <a:gd name="connsiteY53" fmla="*/ 3512731 h 5769912"/>
              <a:gd name="connsiteX54" fmla="*/ 23044 w 9588461"/>
              <a:gd name="connsiteY54" fmla="*/ 3546723 h 5769912"/>
              <a:gd name="connsiteX55" fmla="*/ 119256 w 9588461"/>
              <a:gd name="connsiteY55" fmla="*/ 3644358 h 5769912"/>
              <a:gd name="connsiteX56" fmla="*/ 310911 w 9588461"/>
              <a:gd name="connsiteY56" fmla="*/ 3645081 h 5769912"/>
              <a:gd name="connsiteX57" fmla="*/ 389420 w 9588461"/>
              <a:gd name="connsiteY57" fmla="*/ 3576375 h 5769912"/>
              <a:gd name="connsiteX58" fmla="*/ 408662 w 9588461"/>
              <a:gd name="connsiteY58" fmla="*/ 3548892 h 5769912"/>
              <a:gd name="connsiteX59" fmla="*/ 1126021 w 9588461"/>
              <a:gd name="connsiteY59" fmla="*/ 3553955 h 5769912"/>
              <a:gd name="connsiteX60" fmla="*/ 1843379 w 9588461"/>
              <a:gd name="connsiteY60" fmla="*/ 3559741 h 5769912"/>
              <a:gd name="connsiteX61" fmla="*/ 1924198 w 9588461"/>
              <a:gd name="connsiteY61" fmla="*/ 3519963 h 5769912"/>
              <a:gd name="connsiteX62" fmla="*/ 2249780 w 9588461"/>
              <a:gd name="connsiteY62" fmla="*/ 3359408 h 5769912"/>
              <a:gd name="connsiteX63" fmla="*/ 2333677 w 9588461"/>
              <a:gd name="connsiteY63" fmla="*/ 3318184 h 5769912"/>
              <a:gd name="connsiteX64" fmla="*/ 2432198 w 9588461"/>
              <a:gd name="connsiteY64" fmla="*/ 3358685 h 5769912"/>
              <a:gd name="connsiteX65" fmla="*/ 2625393 w 9588461"/>
              <a:gd name="connsiteY65" fmla="*/ 3441132 h 5769912"/>
              <a:gd name="connsiteX66" fmla="*/ 2777793 w 9588461"/>
              <a:gd name="connsiteY66" fmla="*/ 3506945 h 5769912"/>
              <a:gd name="connsiteX67" fmla="*/ 2835520 w 9588461"/>
              <a:gd name="connsiteY67" fmla="*/ 3530812 h 5769912"/>
              <a:gd name="connsiteX68" fmla="*/ 2982533 w 9588461"/>
              <a:gd name="connsiteY68" fmla="*/ 3525749 h 5769912"/>
              <a:gd name="connsiteX69" fmla="*/ 3130315 w 9588461"/>
              <a:gd name="connsiteY69" fmla="*/ 3520687 h 5769912"/>
              <a:gd name="connsiteX70" fmla="*/ 3166490 w 9588461"/>
              <a:gd name="connsiteY70" fmla="*/ 3602411 h 5769912"/>
              <a:gd name="connsiteX71" fmla="*/ 3216521 w 9588461"/>
              <a:gd name="connsiteY71" fmla="*/ 3713064 h 5769912"/>
              <a:gd name="connsiteX72" fmla="*/ 3247309 w 9588461"/>
              <a:gd name="connsiteY72" fmla="*/ 3781770 h 5769912"/>
              <a:gd name="connsiteX73" fmla="*/ 3378157 w 9588461"/>
              <a:gd name="connsiteY73" fmla="*/ 3883745 h 5769912"/>
              <a:gd name="connsiteX74" fmla="*/ 3471291 w 9588461"/>
              <a:gd name="connsiteY74" fmla="*/ 3723912 h 5769912"/>
              <a:gd name="connsiteX75" fmla="*/ 3503618 w 9588461"/>
              <a:gd name="connsiteY75" fmla="*/ 3572036 h 5769912"/>
              <a:gd name="connsiteX76" fmla="*/ 3539794 w 9588461"/>
              <a:gd name="connsiteY76" fmla="*/ 3529365 h 5769912"/>
              <a:gd name="connsiteX77" fmla="*/ 3682188 w 9588461"/>
              <a:gd name="connsiteY77" fmla="*/ 3535874 h 5769912"/>
              <a:gd name="connsiteX78" fmla="*/ 3833818 w 9588461"/>
              <a:gd name="connsiteY78" fmla="*/ 3530089 h 5769912"/>
              <a:gd name="connsiteX79" fmla="*/ 3943116 w 9588461"/>
              <a:gd name="connsiteY79" fmla="*/ 3358685 h 5769912"/>
              <a:gd name="connsiteX80" fmla="*/ 3983910 w 9588461"/>
              <a:gd name="connsiteY80" fmla="*/ 3246585 h 5769912"/>
              <a:gd name="connsiteX81" fmla="*/ 4013158 w 9588461"/>
              <a:gd name="connsiteY81" fmla="*/ 3168477 h 5769912"/>
              <a:gd name="connsiteX82" fmla="*/ 4043946 w 9588461"/>
              <a:gd name="connsiteY82" fmla="*/ 3101217 h 5769912"/>
              <a:gd name="connsiteX83" fmla="*/ 4156322 w 9588461"/>
              <a:gd name="connsiteY83" fmla="*/ 3344220 h 5769912"/>
              <a:gd name="connsiteX84" fmla="*/ 4233292 w 9588461"/>
              <a:gd name="connsiteY84" fmla="*/ 3478740 h 5769912"/>
              <a:gd name="connsiteX85" fmla="*/ 4321807 w 9588461"/>
              <a:gd name="connsiteY85" fmla="*/ 3514178 h 5769912"/>
              <a:gd name="connsiteX86" fmla="*/ 4515771 w 9588461"/>
              <a:gd name="connsiteY86" fmla="*/ 3553232 h 5769912"/>
              <a:gd name="connsiteX87" fmla="*/ 4595050 w 9588461"/>
              <a:gd name="connsiteY87" fmla="*/ 3684135 h 5769912"/>
              <a:gd name="connsiteX88" fmla="*/ 4703577 w 9588461"/>
              <a:gd name="connsiteY88" fmla="*/ 3767306 h 5769912"/>
              <a:gd name="connsiteX89" fmla="*/ 4802099 w 9588461"/>
              <a:gd name="connsiteY89" fmla="*/ 3586500 h 5769912"/>
              <a:gd name="connsiteX90" fmla="*/ 4828268 w 9588461"/>
              <a:gd name="connsiteY90" fmla="*/ 3217656 h 5769912"/>
              <a:gd name="connsiteX91" fmla="*/ 4839814 w 9588461"/>
              <a:gd name="connsiteY91" fmla="*/ 3058547 h 5769912"/>
              <a:gd name="connsiteX92" fmla="*/ 4855208 w 9588461"/>
              <a:gd name="connsiteY92" fmla="*/ 2852428 h 5769912"/>
              <a:gd name="connsiteX93" fmla="*/ 4871371 w 9588461"/>
              <a:gd name="connsiteY93" fmla="*/ 2617380 h 5769912"/>
              <a:gd name="connsiteX94" fmla="*/ 4886765 w 9588461"/>
              <a:gd name="connsiteY94" fmla="*/ 2445253 h 5769912"/>
              <a:gd name="connsiteX95" fmla="*/ 4894462 w 9588461"/>
              <a:gd name="connsiteY95" fmla="*/ 2346171 h 5769912"/>
              <a:gd name="connsiteX96" fmla="*/ 4902159 w 9588461"/>
              <a:gd name="connsiteY96" fmla="*/ 2229009 h 5769912"/>
              <a:gd name="connsiteX97" fmla="*/ 4918323 w 9588461"/>
              <a:gd name="connsiteY97" fmla="*/ 2060498 h 5769912"/>
              <a:gd name="connsiteX98" fmla="*/ 4933717 w 9588461"/>
              <a:gd name="connsiteY98" fmla="*/ 1850763 h 5769912"/>
              <a:gd name="connsiteX99" fmla="*/ 4947572 w 9588461"/>
              <a:gd name="connsiteY99" fmla="*/ 1655493 h 5769912"/>
              <a:gd name="connsiteX100" fmla="*/ 4976820 w 9588461"/>
              <a:gd name="connsiteY100" fmla="*/ 1290265 h 5769912"/>
              <a:gd name="connsiteX101" fmla="*/ 4988366 w 9588461"/>
              <a:gd name="connsiteY101" fmla="*/ 1322810 h 5769912"/>
              <a:gd name="connsiteX102" fmla="*/ 5014535 w 9588461"/>
              <a:gd name="connsiteY102" fmla="*/ 1641028 h 5769912"/>
              <a:gd name="connsiteX103" fmla="*/ 5044554 w 9588461"/>
              <a:gd name="connsiteY103" fmla="*/ 1991792 h 5769912"/>
              <a:gd name="connsiteX104" fmla="*/ 5056099 w 9588461"/>
              <a:gd name="connsiteY104" fmla="*/ 2158133 h 5769912"/>
              <a:gd name="connsiteX105" fmla="*/ 5063796 w 9588461"/>
              <a:gd name="connsiteY105" fmla="*/ 2263001 h 5769912"/>
              <a:gd name="connsiteX106" fmla="*/ 5079190 w 9588461"/>
              <a:gd name="connsiteY106" fmla="*/ 2436574 h 5769912"/>
              <a:gd name="connsiteX107" fmla="*/ 5094584 w 9588461"/>
              <a:gd name="connsiteY107" fmla="*/ 2617380 h 5769912"/>
              <a:gd name="connsiteX108" fmla="*/ 5109978 w 9588461"/>
              <a:gd name="connsiteY108" fmla="*/ 2809035 h 5769912"/>
              <a:gd name="connsiteX109" fmla="*/ 5148463 w 9588461"/>
              <a:gd name="connsiteY109" fmla="*/ 3297211 h 5769912"/>
              <a:gd name="connsiteX110" fmla="*/ 5171554 w 9588461"/>
              <a:gd name="connsiteY110" fmla="*/ 3590116 h 5769912"/>
              <a:gd name="connsiteX111" fmla="*/ 5183099 w 9588461"/>
              <a:gd name="connsiteY111" fmla="*/ 3740547 h 5769912"/>
              <a:gd name="connsiteX112" fmla="*/ 5217736 w 9588461"/>
              <a:gd name="connsiteY112" fmla="*/ 4136150 h 5769912"/>
              <a:gd name="connsiteX113" fmla="*/ 5248523 w 9588461"/>
              <a:gd name="connsiteY113" fmla="*/ 4519459 h 5769912"/>
              <a:gd name="connsiteX114" fmla="*/ 5279311 w 9588461"/>
              <a:gd name="connsiteY114" fmla="*/ 4884687 h 5769912"/>
              <a:gd name="connsiteX115" fmla="*/ 5290087 w 9588461"/>
              <a:gd name="connsiteY115" fmla="*/ 5036564 h 5769912"/>
              <a:gd name="connsiteX116" fmla="*/ 5306251 w 9588461"/>
              <a:gd name="connsiteY116" fmla="*/ 5239066 h 5769912"/>
              <a:gd name="connsiteX117" fmla="*/ 5325493 w 9588461"/>
              <a:gd name="connsiteY117" fmla="*/ 5445185 h 5769912"/>
              <a:gd name="connsiteX118" fmla="*/ 5333190 w 9588461"/>
              <a:gd name="connsiteY118" fmla="*/ 5568133 h 5769912"/>
              <a:gd name="connsiteX119" fmla="*/ 5369366 w 9588461"/>
              <a:gd name="connsiteY119" fmla="*/ 5728689 h 5769912"/>
              <a:gd name="connsiteX120" fmla="*/ 5410930 w 9588461"/>
              <a:gd name="connsiteY120" fmla="*/ 5756894 h 5769912"/>
              <a:gd name="connsiteX121" fmla="*/ 5439409 w 9588461"/>
              <a:gd name="connsiteY121" fmla="*/ 5769912 h 5769912"/>
              <a:gd name="connsiteX122" fmla="*/ 5470196 w 9588461"/>
              <a:gd name="connsiteY122" fmla="*/ 5748939 h 5769912"/>
              <a:gd name="connsiteX123" fmla="*/ 5510221 w 9588461"/>
              <a:gd name="connsiteY123" fmla="*/ 5712778 h 5769912"/>
              <a:gd name="connsiteX124" fmla="*/ 5544857 w 9588461"/>
              <a:gd name="connsiteY124" fmla="*/ 5445185 h 5769912"/>
              <a:gd name="connsiteX125" fmla="*/ 5567948 w 9588461"/>
              <a:gd name="connsiteY125" fmla="*/ 5210137 h 5769912"/>
              <a:gd name="connsiteX126" fmla="*/ 5591039 w 9588461"/>
              <a:gd name="connsiteY126" fmla="*/ 4982322 h 5769912"/>
              <a:gd name="connsiteX127" fmla="*/ 5606433 w 9588461"/>
              <a:gd name="connsiteY127" fmla="*/ 4823213 h 5769912"/>
              <a:gd name="connsiteX128" fmla="*/ 5663391 w 9588461"/>
              <a:gd name="connsiteY128" fmla="*/ 4269946 h 5769912"/>
              <a:gd name="connsiteX129" fmla="*/ 5686482 w 9588461"/>
              <a:gd name="connsiteY129" fmla="*/ 4038515 h 5769912"/>
              <a:gd name="connsiteX130" fmla="*/ 5717270 w 9588461"/>
              <a:gd name="connsiteY130" fmla="*/ 3731145 h 5769912"/>
              <a:gd name="connsiteX131" fmla="*/ 5730354 w 9588461"/>
              <a:gd name="connsiteY131" fmla="*/ 3591563 h 5769912"/>
              <a:gd name="connsiteX132" fmla="*/ 5735742 w 9588461"/>
              <a:gd name="connsiteY132" fmla="*/ 3543107 h 5769912"/>
              <a:gd name="connsiteX133" fmla="*/ 5794239 w 9588461"/>
              <a:gd name="connsiteY133" fmla="*/ 3543107 h 5769912"/>
              <a:gd name="connsiteX134" fmla="*/ 6072100 w 9588461"/>
              <a:gd name="connsiteY134" fmla="*/ 3551062 h 5769912"/>
              <a:gd name="connsiteX135" fmla="*/ 6319173 w 9588461"/>
              <a:gd name="connsiteY135" fmla="*/ 3547446 h 5769912"/>
              <a:gd name="connsiteX136" fmla="*/ 6430780 w 9588461"/>
              <a:gd name="connsiteY136" fmla="*/ 3447641 h 5769912"/>
              <a:gd name="connsiteX137" fmla="*/ 6589337 w 9588461"/>
              <a:gd name="connsiteY137" fmla="*/ 3279130 h 5769912"/>
              <a:gd name="connsiteX138" fmla="*/ 6642446 w 9588461"/>
              <a:gd name="connsiteY138" fmla="*/ 3221272 h 5769912"/>
              <a:gd name="connsiteX139" fmla="*/ 6699404 w 9588461"/>
              <a:gd name="connsiteY139" fmla="*/ 3159798 h 5769912"/>
              <a:gd name="connsiteX140" fmla="*/ 6817938 w 9588461"/>
              <a:gd name="connsiteY140" fmla="*/ 3034680 h 5769912"/>
              <a:gd name="connsiteX141" fmla="*/ 6897986 w 9588461"/>
              <a:gd name="connsiteY141" fmla="*/ 2949340 h 5769912"/>
              <a:gd name="connsiteX142" fmla="*/ 6914150 w 9588461"/>
              <a:gd name="connsiteY142" fmla="*/ 2963804 h 5769912"/>
              <a:gd name="connsiteX143" fmla="*/ 6964950 w 9588461"/>
              <a:gd name="connsiteY143" fmla="*/ 3022386 h 5769912"/>
              <a:gd name="connsiteX144" fmla="*/ 7266672 w 9588461"/>
              <a:gd name="connsiteY144" fmla="*/ 3376765 h 5769912"/>
              <a:gd name="connsiteX145" fmla="*/ 7309775 w 9588461"/>
              <a:gd name="connsiteY145" fmla="*/ 3427391 h 5769912"/>
              <a:gd name="connsiteX146" fmla="*/ 7359805 w 9588461"/>
              <a:gd name="connsiteY146" fmla="*/ 3478016 h 5769912"/>
              <a:gd name="connsiteX147" fmla="*/ 7384435 w 9588461"/>
              <a:gd name="connsiteY147" fmla="*/ 3496097 h 5769912"/>
              <a:gd name="connsiteX148" fmla="*/ 8277285 w 9588461"/>
              <a:gd name="connsiteY148" fmla="*/ 3502606 h 5769912"/>
              <a:gd name="connsiteX149" fmla="*/ 9177062 w 9588461"/>
              <a:gd name="connsiteY149" fmla="*/ 3519240 h 5769912"/>
              <a:gd name="connsiteX150" fmla="*/ 9266347 w 9588461"/>
              <a:gd name="connsiteY150" fmla="*/ 3600964 h 5769912"/>
              <a:gd name="connsiteX151" fmla="*/ 9493408 w 9588461"/>
              <a:gd name="connsiteY151" fmla="*/ 3580714 h 5769912"/>
              <a:gd name="connsiteX152" fmla="*/ 9560371 w 9588461"/>
              <a:gd name="connsiteY152" fmla="*/ 3499713 h 5769912"/>
              <a:gd name="connsiteX153" fmla="*/ 9581153 w 9588461"/>
              <a:gd name="connsiteY153" fmla="*/ 3393399 h 5769912"/>
              <a:gd name="connsiteX154" fmla="*/ 9464159 w 9588461"/>
              <a:gd name="connsiteY154" fmla="*/ 3248031 h 5769912"/>
              <a:gd name="connsiteX155" fmla="*/ 9371026 w 9588461"/>
              <a:gd name="connsiteY155" fmla="*/ 3228504 h 5769912"/>
              <a:gd name="connsiteX156" fmla="*/ 9172443 w 9588461"/>
              <a:gd name="connsiteY156" fmla="*/ 3332648 h 5769912"/>
              <a:gd name="connsiteX157" fmla="*/ 8466630 w 9588461"/>
              <a:gd name="connsiteY157" fmla="*/ 3337711 h 5769912"/>
              <a:gd name="connsiteX158" fmla="*/ 7440623 w 9588461"/>
              <a:gd name="connsiteY158" fmla="*/ 3315291 h 5769912"/>
              <a:gd name="connsiteX159" fmla="*/ 7424460 w 9588461"/>
              <a:gd name="connsiteY159" fmla="*/ 3295764 h 5769912"/>
              <a:gd name="connsiteX160" fmla="*/ 7211253 w 9588461"/>
              <a:gd name="connsiteY160" fmla="*/ 3046252 h 5769912"/>
              <a:gd name="connsiteX161" fmla="*/ 6971877 w 9588461"/>
              <a:gd name="connsiteY161" fmla="*/ 2767088 h 5769912"/>
              <a:gd name="connsiteX162" fmla="*/ 6907992 w 9588461"/>
              <a:gd name="connsiteY162" fmla="*/ 2738159 h 5769912"/>
              <a:gd name="connsiteX163" fmla="*/ 6587798 w 9588461"/>
              <a:gd name="connsiteY163" fmla="*/ 3029618 h 5769912"/>
              <a:gd name="connsiteX164" fmla="*/ 6329179 w 9588461"/>
              <a:gd name="connsiteY164" fmla="*/ 3307336 h 5769912"/>
              <a:gd name="connsiteX165" fmla="*/ 6261446 w 9588461"/>
              <a:gd name="connsiteY165" fmla="*/ 3376042 h 5769912"/>
              <a:gd name="connsiteX166" fmla="*/ 6241434 w 9588461"/>
              <a:gd name="connsiteY166" fmla="*/ 3393399 h 5769912"/>
              <a:gd name="connsiteX167" fmla="*/ 6074409 w 9588461"/>
              <a:gd name="connsiteY167" fmla="*/ 3384721 h 5769912"/>
              <a:gd name="connsiteX168" fmla="*/ 5766530 w 9588461"/>
              <a:gd name="connsiteY168" fmla="*/ 3374595 h 5769912"/>
              <a:gd name="connsiteX169" fmla="*/ 5606433 w 9588461"/>
              <a:gd name="connsiteY169" fmla="*/ 3391230 h 5769912"/>
              <a:gd name="connsiteX170" fmla="*/ 5575645 w 9588461"/>
              <a:gd name="connsiteY170" fmla="*/ 3427391 h 5769912"/>
              <a:gd name="connsiteX171" fmla="*/ 5541009 w 9588461"/>
              <a:gd name="connsiteY171" fmla="*/ 3691367 h 5769912"/>
              <a:gd name="connsiteX172" fmla="*/ 5524845 w 9588461"/>
              <a:gd name="connsiteY172" fmla="*/ 3843244 h 5769912"/>
              <a:gd name="connsiteX173" fmla="*/ 5509451 w 9588461"/>
              <a:gd name="connsiteY173" fmla="*/ 3980657 h 5769912"/>
              <a:gd name="connsiteX174" fmla="*/ 5494827 w 9588461"/>
              <a:gd name="connsiteY174" fmla="*/ 4139766 h 5769912"/>
              <a:gd name="connsiteX175" fmla="*/ 5460960 w 9588461"/>
              <a:gd name="connsiteY175" fmla="*/ 4485467 h 5769912"/>
              <a:gd name="connsiteX176" fmla="*/ 5446336 w 9588461"/>
              <a:gd name="connsiteY176" fmla="*/ 4610585 h 5769912"/>
              <a:gd name="connsiteX177" fmla="*/ 5422475 w 9588461"/>
              <a:gd name="connsiteY177" fmla="*/ 4465217 h 5769912"/>
              <a:gd name="connsiteX178" fmla="*/ 5406312 w 9588461"/>
              <a:gd name="connsiteY178" fmla="*/ 4248250 h 5769912"/>
              <a:gd name="connsiteX179" fmla="*/ 5387069 w 9588461"/>
              <a:gd name="connsiteY179" fmla="*/ 4016818 h 5769912"/>
              <a:gd name="connsiteX180" fmla="*/ 5372445 w 9588461"/>
              <a:gd name="connsiteY180" fmla="*/ 3836012 h 5769912"/>
              <a:gd name="connsiteX181" fmla="*/ 5332421 w 9588461"/>
              <a:gd name="connsiteY181" fmla="*/ 3344220 h 5769912"/>
              <a:gd name="connsiteX182" fmla="*/ 5321645 w 9588461"/>
              <a:gd name="connsiteY182" fmla="*/ 3210424 h 5769912"/>
              <a:gd name="connsiteX183" fmla="*/ 5306251 w 9588461"/>
              <a:gd name="connsiteY183" fmla="*/ 3007921 h 5769912"/>
              <a:gd name="connsiteX184" fmla="*/ 5286239 w 9588461"/>
              <a:gd name="connsiteY184" fmla="*/ 2792400 h 5769912"/>
              <a:gd name="connsiteX185" fmla="*/ 5279311 w 9588461"/>
              <a:gd name="connsiteY185" fmla="*/ 2682470 h 5769912"/>
              <a:gd name="connsiteX186" fmla="*/ 5272384 w 9588461"/>
              <a:gd name="connsiteY186" fmla="*/ 2590621 h 5769912"/>
              <a:gd name="connsiteX187" fmla="*/ 5256220 w 9588461"/>
              <a:gd name="connsiteY187" fmla="*/ 2422110 h 5769912"/>
              <a:gd name="connsiteX188" fmla="*/ 5240826 w 9588461"/>
              <a:gd name="connsiteY188" fmla="*/ 2230456 h 5769912"/>
              <a:gd name="connsiteX189" fmla="*/ 5225433 w 9588461"/>
              <a:gd name="connsiteY189" fmla="*/ 2060498 h 5769912"/>
              <a:gd name="connsiteX190" fmla="*/ 5190796 w 9588461"/>
              <a:gd name="connsiteY190" fmla="*/ 1615715 h 5769912"/>
              <a:gd name="connsiteX191" fmla="*/ 5170784 w 9588461"/>
              <a:gd name="connsiteY191" fmla="*/ 1373436 h 5769912"/>
              <a:gd name="connsiteX192" fmla="*/ 5156160 w 9588461"/>
              <a:gd name="connsiteY192" fmla="*/ 1167317 h 5769912"/>
              <a:gd name="connsiteX193" fmla="*/ 5137687 w 9588461"/>
              <a:gd name="connsiteY193" fmla="*/ 939501 h 5769912"/>
              <a:gd name="connsiteX194" fmla="*/ 5121523 w 9588461"/>
              <a:gd name="connsiteY194" fmla="*/ 765928 h 5769912"/>
              <a:gd name="connsiteX195" fmla="*/ 5102281 w 9588461"/>
              <a:gd name="connsiteY195" fmla="*/ 505567 h 5769912"/>
              <a:gd name="connsiteX196" fmla="*/ 5086887 w 9588461"/>
              <a:gd name="connsiteY196" fmla="*/ 328377 h 5769912"/>
              <a:gd name="connsiteX197" fmla="*/ 5075341 w 9588461"/>
              <a:gd name="connsiteY197" fmla="*/ 187349 h 5769912"/>
              <a:gd name="connsiteX198" fmla="*/ 5027620 w 9588461"/>
              <a:gd name="connsiteY198" fmla="*/ 21007 h 5769912"/>
              <a:gd name="connsiteX199" fmla="*/ 4938335 w 9588461"/>
              <a:gd name="connsiteY199" fmla="*/ 13052 h 576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9588461" h="5769912">
                <a:moveTo>
                  <a:pt x="4938335" y="13052"/>
                </a:moveTo>
                <a:cubicBezTo>
                  <a:pt x="4900620" y="36195"/>
                  <a:pt x="4893693" y="52829"/>
                  <a:pt x="4885996" y="138893"/>
                </a:cubicBezTo>
                <a:cubicBezTo>
                  <a:pt x="4882147" y="183733"/>
                  <a:pt x="4875220" y="255332"/>
                  <a:pt x="4871371" y="299448"/>
                </a:cubicBezTo>
                <a:cubicBezTo>
                  <a:pt x="4866753" y="342842"/>
                  <a:pt x="4860596" y="426736"/>
                  <a:pt x="4858287" y="486040"/>
                </a:cubicBezTo>
                <a:cubicBezTo>
                  <a:pt x="4855978" y="544621"/>
                  <a:pt x="4850590" y="594524"/>
                  <a:pt x="4846741" y="596693"/>
                </a:cubicBezTo>
                <a:cubicBezTo>
                  <a:pt x="4843662" y="598863"/>
                  <a:pt x="4840584" y="629962"/>
                  <a:pt x="4840584" y="665400"/>
                </a:cubicBezTo>
                <a:cubicBezTo>
                  <a:pt x="4840584" y="726874"/>
                  <a:pt x="4836735" y="779669"/>
                  <a:pt x="4817493" y="997359"/>
                </a:cubicBezTo>
                <a:cubicBezTo>
                  <a:pt x="4812874" y="1047262"/>
                  <a:pt x="4805177" y="1136218"/>
                  <a:pt x="4801329" y="1196246"/>
                </a:cubicBezTo>
                <a:cubicBezTo>
                  <a:pt x="4796711" y="1255550"/>
                  <a:pt x="4792093" y="1322810"/>
                  <a:pt x="4790553" y="1344507"/>
                </a:cubicBezTo>
                <a:cubicBezTo>
                  <a:pt x="4788244" y="1366203"/>
                  <a:pt x="4783626" y="1442865"/>
                  <a:pt x="4779008" y="1514464"/>
                </a:cubicBezTo>
                <a:cubicBezTo>
                  <a:pt x="4774390" y="1586063"/>
                  <a:pt x="4767462" y="1677189"/>
                  <a:pt x="4762844" y="1716967"/>
                </a:cubicBezTo>
                <a:cubicBezTo>
                  <a:pt x="4758996" y="1756744"/>
                  <a:pt x="4748989" y="1893433"/>
                  <a:pt x="4740523" y="2020721"/>
                </a:cubicBezTo>
                <a:cubicBezTo>
                  <a:pt x="4732056" y="2148008"/>
                  <a:pt x="4719741" y="2310733"/>
                  <a:pt x="4713583" y="2382333"/>
                </a:cubicBezTo>
                <a:cubicBezTo>
                  <a:pt x="4707426" y="2453932"/>
                  <a:pt x="4698959" y="2563139"/>
                  <a:pt x="4694341" y="2624613"/>
                </a:cubicBezTo>
                <a:cubicBezTo>
                  <a:pt x="4689723" y="2686087"/>
                  <a:pt x="4682795" y="2782275"/>
                  <a:pt x="4678177" y="2837964"/>
                </a:cubicBezTo>
                <a:cubicBezTo>
                  <a:pt x="4674329" y="2893652"/>
                  <a:pt x="4667402" y="2983331"/>
                  <a:pt x="4663553" y="3036850"/>
                </a:cubicBezTo>
                <a:cubicBezTo>
                  <a:pt x="4658935" y="3090369"/>
                  <a:pt x="4652777" y="3168477"/>
                  <a:pt x="4648159" y="3210424"/>
                </a:cubicBezTo>
                <a:cubicBezTo>
                  <a:pt x="4644311" y="3252371"/>
                  <a:pt x="4638923" y="3314568"/>
                  <a:pt x="4636614" y="3349283"/>
                </a:cubicBezTo>
                <a:lnTo>
                  <a:pt x="4631226" y="3412203"/>
                </a:lnTo>
                <a:lnTo>
                  <a:pt x="4610444" y="3397739"/>
                </a:lnTo>
                <a:cubicBezTo>
                  <a:pt x="4595820" y="3387613"/>
                  <a:pt x="4554256" y="3377488"/>
                  <a:pt x="4470359" y="3364470"/>
                </a:cubicBezTo>
                <a:lnTo>
                  <a:pt x="4351056" y="3345667"/>
                </a:lnTo>
                <a:lnTo>
                  <a:pt x="4337201" y="3316014"/>
                </a:lnTo>
                <a:cubicBezTo>
                  <a:pt x="4329504" y="3299380"/>
                  <a:pt x="4302565" y="3239353"/>
                  <a:pt x="4277165" y="3181495"/>
                </a:cubicBezTo>
                <a:cubicBezTo>
                  <a:pt x="4251765" y="3123637"/>
                  <a:pt x="4226365" y="3066502"/>
                  <a:pt x="4220977" y="3054931"/>
                </a:cubicBezTo>
                <a:cubicBezTo>
                  <a:pt x="4215589" y="3042636"/>
                  <a:pt x="4197886" y="3003582"/>
                  <a:pt x="4182492" y="2968144"/>
                </a:cubicBezTo>
                <a:cubicBezTo>
                  <a:pt x="4167098" y="2931983"/>
                  <a:pt x="4148625" y="2890036"/>
                  <a:pt x="4140928" y="2874125"/>
                </a:cubicBezTo>
                <a:cubicBezTo>
                  <a:pt x="4133231" y="2858214"/>
                  <a:pt x="4124764" y="2837964"/>
                  <a:pt x="4121686" y="2829285"/>
                </a:cubicBezTo>
                <a:cubicBezTo>
                  <a:pt x="4114758" y="2809758"/>
                  <a:pt x="4076273" y="2777936"/>
                  <a:pt x="4050873" y="2772150"/>
                </a:cubicBezTo>
                <a:cubicBezTo>
                  <a:pt x="4004691" y="2761302"/>
                  <a:pt x="3957740" y="2801079"/>
                  <a:pt x="3933879" y="2871955"/>
                </a:cubicBezTo>
                <a:cubicBezTo>
                  <a:pt x="3920794" y="2911009"/>
                  <a:pt x="3881540" y="3015877"/>
                  <a:pt x="3804570" y="3221272"/>
                </a:cubicBezTo>
                <a:cubicBezTo>
                  <a:pt x="3793794" y="3248755"/>
                  <a:pt x="3778400" y="3292148"/>
                  <a:pt x="3769164" y="3317461"/>
                </a:cubicBezTo>
                <a:cubicBezTo>
                  <a:pt x="3760697" y="3342774"/>
                  <a:pt x="3749152" y="3365194"/>
                  <a:pt x="3744534" y="3366640"/>
                </a:cubicBezTo>
                <a:cubicBezTo>
                  <a:pt x="3739915" y="3368086"/>
                  <a:pt x="3672182" y="3366640"/>
                  <a:pt x="3595212" y="3363024"/>
                </a:cubicBezTo>
                <a:cubicBezTo>
                  <a:pt x="3383545" y="3352899"/>
                  <a:pt x="3379697" y="3355792"/>
                  <a:pt x="3332745" y="3513454"/>
                </a:cubicBezTo>
                <a:cubicBezTo>
                  <a:pt x="3328127" y="3528642"/>
                  <a:pt x="3323509" y="3522133"/>
                  <a:pt x="3300418" y="3467891"/>
                </a:cubicBezTo>
                <a:cubicBezTo>
                  <a:pt x="3285794" y="3432453"/>
                  <a:pt x="3263472" y="3391953"/>
                  <a:pt x="3250387" y="3377488"/>
                </a:cubicBezTo>
                <a:lnTo>
                  <a:pt x="3225757" y="3351452"/>
                </a:lnTo>
                <a:lnTo>
                  <a:pt x="3041799" y="3353622"/>
                </a:lnTo>
                <a:cubicBezTo>
                  <a:pt x="2837829" y="3356515"/>
                  <a:pt x="2869387" y="3361577"/>
                  <a:pt x="2735459" y="3304443"/>
                </a:cubicBezTo>
                <a:cubicBezTo>
                  <a:pt x="2714678" y="3295764"/>
                  <a:pt x="2686199" y="3284192"/>
                  <a:pt x="2673114" y="3278407"/>
                </a:cubicBezTo>
                <a:cubicBezTo>
                  <a:pt x="2660799" y="3273344"/>
                  <a:pt x="2626162" y="3258880"/>
                  <a:pt x="2596914" y="3246585"/>
                </a:cubicBezTo>
                <a:cubicBezTo>
                  <a:pt x="2567665" y="3234290"/>
                  <a:pt x="2531490" y="3219102"/>
                  <a:pt x="2516865" y="3212593"/>
                </a:cubicBezTo>
                <a:cubicBezTo>
                  <a:pt x="2501471" y="3206808"/>
                  <a:pt x="2462986" y="3189450"/>
                  <a:pt x="2431429" y="3174986"/>
                </a:cubicBezTo>
                <a:cubicBezTo>
                  <a:pt x="2352150" y="3138825"/>
                  <a:pt x="2309817" y="3139548"/>
                  <a:pt x="2235156" y="3177155"/>
                </a:cubicBezTo>
                <a:cubicBezTo>
                  <a:pt x="2157416" y="3216933"/>
                  <a:pt x="2051968" y="3269005"/>
                  <a:pt x="1916501" y="3334095"/>
                </a:cubicBezTo>
                <a:lnTo>
                  <a:pt x="1797967" y="3391230"/>
                </a:lnTo>
                <a:lnTo>
                  <a:pt x="1408500" y="3390506"/>
                </a:lnTo>
                <a:cubicBezTo>
                  <a:pt x="1194524" y="3389783"/>
                  <a:pt x="882027" y="3387613"/>
                  <a:pt x="713463" y="3384721"/>
                </a:cubicBezTo>
                <a:lnTo>
                  <a:pt x="408662" y="3380381"/>
                </a:lnTo>
                <a:lnTo>
                  <a:pt x="376335" y="3345667"/>
                </a:lnTo>
                <a:cubicBezTo>
                  <a:pt x="336311" y="3302996"/>
                  <a:pt x="293977" y="3282023"/>
                  <a:pt x="237789" y="3277683"/>
                </a:cubicBezTo>
                <a:cubicBezTo>
                  <a:pt x="159280" y="3270451"/>
                  <a:pt x="86929" y="3300103"/>
                  <a:pt x="44595" y="3355792"/>
                </a:cubicBezTo>
                <a:cubicBezTo>
                  <a:pt x="9189" y="3402801"/>
                  <a:pt x="-10823" y="3481633"/>
                  <a:pt x="6110" y="3512731"/>
                </a:cubicBezTo>
                <a:cubicBezTo>
                  <a:pt x="9959" y="3519240"/>
                  <a:pt x="17656" y="3534428"/>
                  <a:pt x="23044" y="3546723"/>
                </a:cubicBezTo>
                <a:cubicBezTo>
                  <a:pt x="41516" y="3585777"/>
                  <a:pt x="81541" y="3626277"/>
                  <a:pt x="119256" y="3644358"/>
                </a:cubicBezTo>
                <a:cubicBezTo>
                  <a:pt x="170826" y="3669671"/>
                  <a:pt x="265499" y="3669671"/>
                  <a:pt x="310911" y="3645081"/>
                </a:cubicBezTo>
                <a:cubicBezTo>
                  <a:pt x="352474" y="3622661"/>
                  <a:pt x="367099" y="3609643"/>
                  <a:pt x="389420" y="3576375"/>
                </a:cubicBezTo>
                <a:lnTo>
                  <a:pt x="408662" y="3548892"/>
                </a:lnTo>
                <a:lnTo>
                  <a:pt x="1126021" y="3553955"/>
                </a:lnTo>
                <a:lnTo>
                  <a:pt x="1843379" y="3559741"/>
                </a:lnTo>
                <a:lnTo>
                  <a:pt x="1924198" y="3519963"/>
                </a:lnTo>
                <a:cubicBezTo>
                  <a:pt x="2018871" y="3472231"/>
                  <a:pt x="2133556" y="3415819"/>
                  <a:pt x="2249780" y="3359408"/>
                </a:cubicBezTo>
                <a:lnTo>
                  <a:pt x="2333677" y="3318184"/>
                </a:lnTo>
                <a:lnTo>
                  <a:pt x="2432198" y="3358685"/>
                </a:lnTo>
                <a:cubicBezTo>
                  <a:pt x="2486847" y="3381104"/>
                  <a:pt x="2573053" y="3417989"/>
                  <a:pt x="2625393" y="3441132"/>
                </a:cubicBezTo>
                <a:cubicBezTo>
                  <a:pt x="2677732" y="3464275"/>
                  <a:pt x="2746235" y="3493927"/>
                  <a:pt x="2777793" y="3506945"/>
                </a:cubicBezTo>
                <a:lnTo>
                  <a:pt x="2835520" y="3530812"/>
                </a:lnTo>
                <a:lnTo>
                  <a:pt x="2982533" y="3525749"/>
                </a:lnTo>
                <a:lnTo>
                  <a:pt x="3130315" y="3520687"/>
                </a:lnTo>
                <a:lnTo>
                  <a:pt x="3166490" y="3602411"/>
                </a:lnTo>
                <a:cubicBezTo>
                  <a:pt x="3186502" y="3647251"/>
                  <a:pt x="3208824" y="3697153"/>
                  <a:pt x="3216521" y="3713064"/>
                </a:cubicBezTo>
                <a:cubicBezTo>
                  <a:pt x="3223448" y="3728975"/>
                  <a:pt x="3237303" y="3760074"/>
                  <a:pt x="3247309" y="3781770"/>
                </a:cubicBezTo>
                <a:cubicBezTo>
                  <a:pt x="3285794" y="3871450"/>
                  <a:pt x="3321969" y="3899656"/>
                  <a:pt x="3378157" y="3883745"/>
                </a:cubicBezTo>
                <a:cubicBezTo>
                  <a:pt x="3430497" y="3869280"/>
                  <a:pt x="3448969" y="3837459"/>
                  <a:pt x="3471291" y="3723912"/>
                </a:cubicBezTo>
                <a:cubicBezTo>
                  <a:pt x="3483606" y="3660992"/>
                  <a:pt x="3493612" y="3611090"/>
                  <a:pt x="3503618" y="3572036"/>
                </a:cubicBezTo>
                <a:cubicBezTo>
                  <a:pt x="3512854" y="3533705"/>
                  <a:pt x="3514394" y="3532258"/>
                  <a:pt x="3539794" y="3529365"/>
                </a:cubicBezTo>
                <a:cubicBezTo>
                  <a:pt x="3554418" y="3527919"/>
                  <a:pt x="3619073" y="3530812"/>
                  <a:pt x="3682188" y="3535874"/>
                </a:cubicBezTo>
                <a:cubicBezTo>
                  <a:pt x="3793024" y="3543830"/>
                  <a:pt x="3799182" y="3543830"/>
                  <a:pt x="3833818" y="3530089"/>
                </a:cubicBezTo>
                <a:cubicBezTo>
                  <a:pt x="3881540" y="3510561"/>
                  <a:pt x="3897703" y="3484525"/>
                  <a:pt x="3943116" y="3358685"/>
                </a:cubicBezTo>
                <a:cubicBezTo>
                  <a:pt x="3963128" y="3302996"/>
                  <a:pt x="3981600" y="3252371"/>
                  <a:pt x="3983910" y="3246585"/>
                </a:cubicBezTo>
                <a:cubicBezTo>
                  <a:pt x="3986988" y="3240799"/>
                  <a:pt x="3999304" y="3205361"/>
                  <a:pt x="4013158" y="3168477"/>
                </a:cubicBezTo>
                <a:cubicBezTo>
                  <a:pt x="4026243" y="3131592"/>
                  <a:pt x="4040098" y="3101217"/>
                  <a:pt x="4043946" y="3101217"/>
                </a:cubicBezTo>
                <a:cubicBezTo>
                  <a:pt x="4049334" y="3101217"/>
                  <a:pt x="4077043" y="3160521"/>
                  <a:pt x="4156322" y="3344220"/>
                </a:cubicBezTo>
                <a:cubicBezTo>
                  <a:pt x="4200965" y="3446195"/>
                  <a:pt x="4202504" y="3449087"/>
                  <a:pt x="4233292" y="3478740"/>
                </a:cubicBezTo>
                <a:cubicBezTo>
                  <a:pt x="4257922" y="3501883"/>
                  <a:pt x="4268698" y="3506222"/>
                  <a:pt x="4321807" y="3514178"/>
                </a:cubicBezTo>
                <a:cubicBezTo>
                  <a:pt x="4495759" y="3540214"/>
                  <a:pt x="4507304" y="3542383"/>
                  <a:pt x="4515771" y="3553232"/>
                </a:cubicBezTo>
                <a:cubicBezTo>
                  <a:pt x="4523468" y="3561910"/>
                  <a:pt x="4545789" y="3599518"/>
                  <a:pt x="4595050" y="3684135"/>
                </a:cubicBezTo>
                <a:cubicBezTo>
                  <a:pt x="4631226" y="3746332"/>
                  <a:pt x="4658165" y="3767306"/>
                  <a:pt x="4703577" y="3767306"/>
                </a:cubicBezTo>
                <a:cubicBezTo>
                  <a:pt x="4775159" y="3767306"/>
                  <a:pt x="4793632" y="3733314"/>
                  <a:pt x="4802099" y="3586500"/>
                </a:cubicBezTo>
                <a:cubicBezTo>
                  <a:pt x="4807487" y="3493927"/>
                  <a:pt x="4816723" y="3363747"/>
                  <a:pt x="4828268" y="3217656"/>
                </a:cubicBezTo>
                <a:cubicBezTo>
                  <a:pt x="4830577" y="3191620"/>
                  <a:pt x="4835965" y="3120021"/>
                  <a:pt x="4839814" y="3058547"/>
                </a:cubicBezTo>
                <a:cubicBezTo>
                  <a:pt x="4844432" y="2997073"/>
                  <a:pt x="4851359" y="2903777"/>
                  <a:pt x="4855208" y="2852428"/>
                </a:cubicBezTo>
                <a:cubicBezTo>
                  <a:pt x="4859056" y="2800356"/>
                  <a:pt x="4866753" y="2694765"/>
                  <a:pt x="4871371" y="2617380"/>
                </a:cubicBezTo>
                <a:cubicBezTo>
                  <a:pt x="4875990" y="2539995"/>
                  <a:pt x="4882917" y="2462610"/>
                  <a:pt x="4886765" y="2445253"/>
                </a:cubicBezTo>
                <a:cubicBezTo>
                  <a:pt x="4891384" y="2428619"/>
                  <a:pt x="4894462" y="2383779"/>
                  <a:pt x="4894462" y="2346171"/>
                </a:cubicBezTo>
                <a:cubicBezTo>
                  <a:pt x="4894462" y="2308564"/>
                  <a:pt x="4897541" y="2255768"/>
                  <a:pt x="4902159" y="2229009"/>
                </a:cubicBezTo>
                <a:cubicBezTo>
                  <a:pt x="4906008" y="2201527"/>
                  <a:pt x="4913705" y="2126311"/>
                  <a:pt x="4918323" y="2060498"/>
                </a:cubicBezTo>
                <a:cubicBezTo>
                  <a:pt x="4922941" y="1994685"/>
                  <a:pt x="4929869" y="1900666"/>
                  <a:pt x="4933717" y="1850763"/>
                </a:cubicBezTo>
                <a:cubicBezTo>
                  <a:pt x="4937565" y="1800861"/>
                  <a:pt x="4943723" y="1713351"/>
                  <a:pt x="4947572" y="1655493"/>
                </a:cubicBezTo>
                <a:cubicBezTo>
                  <a:pt x="4962966" y="1433463"/>
                  <a:pt x="4971432" y="1324980"/>
                  <a:pt x="4976820" y="1290265"/>
                </a:cubicBezTo>
                <a:cubicBezTo>
                  <a:pt x="4982208" y="1255550"/>
                  <a:pt x="4982208" y="1256273"/>
                  <a:pt x="4988366" y="1322810"/>
                </a:cubicBezTo>
                <a:cubicBezTo>
                  <a:pt x="4995293" y="1396579"/>
                  <a:pt x="5008378" y="1563643"/>
                  <a:pt x="5014535" y="1641028"/>
                </a:cubicBezTo>
                <a:cubicBezTo>
                  <a:pt x="5023002" y="1755298"/>
                  <a:pt x="5033778" y="1884755"/>
                  <a:pt x="5044554" y="1991792"/>
                </a:cubicBezTo>
                <a:cubicBezTo>
                  <a:pt x="5050711" y="2055435"/>
                  <a:pt x="5056099" y="2129928"/>
                  <a:pt x="5056099" y="2158133"/>
                </a:cubicBezTo>
                <a:cubicBezTo>
                  <a:pt x="5056099" y="2185616"/>
                  <a:pt x="5059178" y="2233349"/>
                  <a:pt x="5063796" y="2263001"/>
                </a:cubicBezTo>
                <a:cubicBezTo>
                  <a:pt x="5067644" y="2292653"/>
                  <a:pt x="5074572" y="2370761"/>
                  <a:pt x="5079190" y="2436574"/>
                </a:cubicBezTo>
                <a:cubicBezTo>
                  <a:pt x="5083808" y="2502388"/>
                  <a:pt x="5090735" y="2583389"/>
                  <a:pt x="5094584" y="2617380"/>
                </a:cubicBezTo>
                <a:cubicBezTo>
                  <a:pt x="5099202" y="2651372"/>
                  <a:pt x="5105360" y="2737435"/>
                  <a:pt x="5109978" y="2809035"/>
                </a:cubicBezTo>
                <a:cubicBezTo>
                  <a:pt x="5118445" y="2946447"/>
                  <a:pt x="5123063" y="3012984"/>
                  <a:pt x="5148463" y="3297211"/>
                </a:cubicBezTo>
                <a:cubicBezTo>
                  <a:pt x="5156929" y="3394846"/>
                  <a:pt x="5166935" y="3526472"/>
                  <a:pt x="5171554" y="3590116"/>
                </a:cubicBezTo>
                <a:cubicBezTo>
                  <a:pt x="5175402" y="3653760"/>
                  <a:pt x="5180790" y="3721743"/>
                  <a:pt x="5183099" y="3740547"/>
                </a:cubicBezTo>
                <a:cubicBezTo>
                  <a:pt x="5188487" y="3784663"/>
                  <a:pt x="5207729" y="3998737"/>
                  <a:pt x="5217736" y="4136150"/>
                </a:cubicBezTo>
                <a:cubicBezTo>
                  <a:pt x="5231590" y="4322019"/>
                  <a:pt x="5240826" y="4434118"/>
                  <a:pt x="5248523" y="4519459"/>
                </a:cubicBezTo>
                <a:cubicBezTo>
                  <a:pt x="5263148" y="4668443"/>
                  <a:pt x="5272384" y="4781266"/>
                  <a:pt x="5279311" y="4884687"/>
                </a:cubicBezTo>
                <a:cubicBezTo>
                  <a:pt x="5283160" y="4940375"/>
                  <a:pt x="5287778" y="5008358"/>
                  <a:pt x="5290087" y="5036564"/>
                </a:cubicBezTo>
                <a:cubicBezTo>
                  <a:pt x="5292396" y="5064046"/>
                  <a:pt x="5300093" y="5155172"/>
                  <a:pt x="5306251" y="5239066"/>
                </a:cubicBezTo>
                <a:cubicBezTo>
                  <a:pt x="5313178" y="5322237"/>
                  <a:pt x="5321645" y="5415533"/>
                  <a:pt x="5325493" y="5445185"/>
                </a:cubicBezTo>
                <a:cubicBezTo>
                  <a:pt x="5330111" y="5474837"/>
                  <a:pt x="5333190" y="5530525"/>
                  <a:pt x="5333190" y="5568133"/>
                </a:cubicBezTo>
                <a:cubicBezTo>
                  <a:pt x="5333190" y="5643348"/>
                  <a:pt x="5347815" y="5706269"/>
                  <a:pt x="5369366" y="5728689"/>
                </a:cubicBezTo>
                <a:cubicBezTo>
                  <a:pt x="5377063" y="5736644"/>
                  <a:pt x="5395536" y="5749662"/>
                  <a:pt x="5410930" y="5756894"/>
                </a:cubicBezTo>
                <a:lnTo>
                  <a:pt x="5439409" y="5769912"/>
                </a:lnTo>
                <a:lnTo>
                  <a:pt x="5470196" y="5748939"/>
                </a:lnTo>
                <a:cubicBezTo>
                  <a:pt x="5487900" y="5737367"/>
                  <a:pt x="5505603" y="5720733"/>
                  <a:pt x="5510221" y="5712778"/>
                </a:cubicBezTo>
                <a:cubicBezTo>
                  <a:pt x="5520227" y="5695420"/>
                  <a:pt x="5528694" y="5630330"/>
                  <a:pt x="5544857" y="5445185"/>
                </a:cubicBezTo>
                <a:cubicBezTo>
                  <a:pt x="5551015" y="5371416"/>
                  <a:pt x="5561791" y="5265825"/>
                  <a:pt x="5567948" y="5210137"/>
                </a:cubicBezTo>
                <a:cubicBezTo>
                  <a:pt x="5574106" y="5154449"/>
                  <a:pt x="5584881" y="5051751"/>
                  <a:pt x="5591039" y="4982322"/>
                </a:cubicBezTo>
                <a:cubicBezTo>
                  <a:pt x="5597197" y="4912892"/>
                  <a:pt x="5604124" y="4841293"/>
                  <a:pt x="5606433" y="4823213"/>
                </a:cubicBezTo>
                <a:cubicBezTo>
                  <a:pt x="5628754" y="4628665"/>
                  <a:pt x="5653385" y="4391448"/>
                  <a:pt x="5663391" y="4269946"/>
                </a:cubicBezTo>
                <a:cubicBezTo>
                  <a:pt x="5668009" y="4222214"/>
                  <a:pt x="5678015" y="4118069"/>
                  <a:pt x="5686482" y="4038515"/>
                </a:cubicBezTo>
                <a:cubicBezTo>
                  <a:pt x="5704185" y="3870004"/>
                  <a:pt x="5706494" y="3851200"/>
                  <a:pt x="5717270" y="3731145"/>
                </a:cubicBezTo>
                <a:cubicBezTo>
                  <a:pt x="5721888" y="3681242"/>
                  <a:pt x="5727276" y="3619045"/>
                  <a:pt x="5730354" y="3591563"/>
                </a:cubicBezTo>
                <a:lnTo>
                  <a:pt x="5735742" y="3543107"/>
                </a:lnTo>
                <a:lnTo>
                  <a:pt x="5794239" y="3543107"/>
                </a:lnTo>
                <a:cubicBezTo>
                  <a:pt x="5826567" y="3543107"/>
                  <a:pt x="5951258" y="3546723"/>
                  <a:pt x="6072100" y="3551062"/>
                </a:cubicBezTo>
                <a:cubicBezTo>
                  <a:pt x="6266834" y="3558294"/>
                  <a:pt x="6294543" y="3557571"/>
                  <a:pt x="6319173" y="3547446"/>
                </a:cubicBezTo>
                <a:cubicBezTo>
                  <a:pt x="6337646" y="3540214"/>
                  <a:pt x="6376131" y="3505499"/>
                  <a:pt x="6430780" y="3447641"/>
                </a:cubicBezTo>
                <a:cubicBezTo>
                  <a:pt x="6545465" y="3325416"/>
                  <a:pt x="6550083" y="3320354"/>
                  <a:pt x="6589337" y="3279130"/>
                </a:cubicBezTo>
                <a:cubicBezTo>
                  <a:pt x="6608580" y="3258880"/>
                  <a:pt x="6632440" y="3233567"/>
                  <a:pt x="6642446" y="3221272"/>
                </a:cubicBezTo>
                <a:cubicBezTo>
                  <a:pt x="6652453" y="3209700"/>
                  <a:pt x="6678622" y="3182218"/>
                  <a:pt x="6699404" y="3159798"/>
                </a:cubicBezTo>
                <a:cubicBezTo>
                  <a:pt x="6720956" y="3138101"/>
                  <a:pt x="6774065" y="3081690"/>
                  <a:pt x="6817938" y="3034680"/>
                </a:cubicBezTo>
                <a:lnTo>
                  <a:pt x="6897986" y="2949340"/>
                </a:lnTo>
                <a:lnTo>
                  <a:pt x="6914150" y="2963804"/>
                </a:lnTo>
                <a:cubicBezTo>
                  <a:pt x="6922617" y="2972483"/>
                  <a:pt x="6945707" y="2998519"/>
                  <a:pt x="6964950" y="3022386"/>
                </a:cubicBezTo>
                <a:cubicBezTo>
                  <a:pt x="6998817" y="3065056"/>
                  <a:pt x="7235114" y="3341327"/>
                  <a:pt x="7266672" y="3376765"/>
                </a:cubicBezTo>
                <a:cubicBezTo>
                  <a:pt x="7275908" y="3386890"/>
                  <a:pt x="7295150" y="3409310"/>
                  <a:pt x="7309775" y="3427391"/>
                </a:cubicBezTo>
                <a:cubicBezTo>
                  <a:pt x="7324399" y="3445471"/>
                  <a:pt x="7346720" y="3467891"/>
                  <a:pt x="7359805" y="3478016"/>
                </a:cubicBezTo>
                <a:lnTo>
                  <a:pt x="7384435" y="3496097"/>
                </a:lnTo>
                <a:lnTo>
                  <a:pt x="8277285" y="3502606"/>
                </a:lnTo>
                <a:cubicBezTo>
                  <a:pt x="9067765" y="3507669"/>
                  <a:pt x="9170904" y="3509838"/>
                  <a:pt x="9177062" y="3519240"/>
                </a:cubicBezTo>
                <a:cubicBezTo>
                  <a:pt x="9192456" y="3544553"/>
                  <a:pt x="9240177" y="3588670"/>
                  <a:pt x="9266347" y="3600964"/>
                </a:cubicBezTo>
                <a:cubicBezTo>
                  <a:pt x="9335619" y="3634233"/>
                  <a:pt x="9430292" y="3625554"/>
                  <a:pt x="9493408" y="3580714"/>
                </a:cubicBezTo>
                <a:cubicBezTo>
                  <a:pt x="9522656" y="3559741"/>
                  <a:pt x="9538820" y="3540214"/>
                  <a:pt x="9560371" y="3499713"/>
                </a:cubicBezTo>
                <a:cubicBezTo>
                  <a:pt x="9591159" y="3441855"/>
                  <a:pt x="9594238" y="3425221"/>
                  <a:pt x="9581153" y="3393399"/>
                </a:cubicBezTo>
                <a:cubicBezTo>
                  <a:pt x="9545747" y="3313121"/>
                  <a:pt x="9523426" y="3284916"/>
                  <a:pt x="9464159" y="3248031"/>
                </a:cubicBezTo>
                <a:cubicBezTo>
                  <a:pt x="9436450" y="3230674"/>
                  <a:pt x="9425674" y="3228504"/>
                  <a:pt x="9371026" y="3228504"/>
                </a:cubicBezTo>
                <a:cubicBezTo>
                  <a:pt x="9281741" y="3228504"/>
                  <a:pt x="9245565" y="3247308"/>
                  <a:pt x="9172443" y="3332648"/>
                </a:cubicBezTo>
                <a:cubicBezTo>
                  <a:pt x="9164746" y="3341327"/>
                  <a:pt x="9062377" y="3342050"/>
                  <a:pt x="8466630" y="3337711"/>
                </a:cubicBezTo>
                <a:cubicBezTo>
                  <a:pt x="7543763" y="3330479"/>
                  <a:pt x="7448320" y="3328309"/>
                  <a:pt x="7440623" y="3315291"/>
                </a:cubicBezTo>
                <a:cubicBezTo>
                  <a:pt x="7436775" y="3309505"/>
                  <a:pt x="7429848" y="3300827"/>
                  <a:pt x="7424460" y="3295764"/>
                </a:cubicBezTo>
                <a:cubicBezTo>
                  <a:pt x="7415223" y="3287085"/>
                  <a:pt x="7255896" y="3099770"/>
                  <a:pt x="7211253" y="3046252"/>
                </a:cubicBezTo>
                <a:cubicBezTo>
                  <a:pt x="7141211" y="2961635"/>
                  <a:pt x="6994968" y="2790954"/>
                  <a:pt x="6971877" y="2767088"/>
                </a:cubicBezTo>
                <a:cubicBezTo>
                  <a:pt x="6947247" y="2741052"/>
                  <a:pt x="6940320" y="2738159"/>
                  <a:pt x="6907992" y="2738159"/>
                </a:cubicBezTo>
                <a:cubicBezTo>
                  <a:pt x="6859501" y="2738159"/>
                  <a:pt x="6864120" y="2733819"/>
                  <a:pt x="6587798" y="3029618"/>
                </a:cubicBezTo>
                <a:cubicBezTo>
                  <a:pt x="6471574" y="3153289"/>
                  <a:pt x="6379979" y="3252371"/>
                  <a:pt x="6329179" y="3307336"/>
                </a:cubicBezTo>
                <a:cubicBezTo>
                  <a:pt x="6303010" y="3335541"/>
                  <a:pt x="6272991" y="3366640"/>
                  <a:pt x="6261446" y="3376042"/>
                </a:cubicBezTo>
                <a:lnTo>
                  <a:pt x="6241434" y="3393399"/>
                </a:lnTo>
                <a:lnTo>
                  <a:pt x="6074409" y="3384721"/>
                </a:lnTo>
                <a:cubicBezTo>
                  <a:pt x="5982046" y="3380381"/>
                  <a:pt x="5843500" y="3376042"/>
                  <a:pt x="5766530" y="3374595"/>
                </a:cubicBezTo>
                <a:cubicBezTo>
                  <a:pt x="5627215" y="3373149"/>
                  <a:pt x="5627215" y="3373149"/>
                  <a:pt x="5606433" y="3391230"/>
                </a:cubicBezTo>
                <a:cubicBezTo>
                  <a:pt x="5594888" y="3401355"/>
                  <a:pt x="5581033" y="3417266"/>
                  <a:pt x="5575645" y="3427391"/>
                </a:cubicBezTo>
                <a:cubicBezTo>
                  <a:pt x="5564869" y="3448364"/>
                  <a:pt x="5552554" y="3538767"/>
                  <a:pt x="5541009" y="3691367"/>
                </a:cubicBezTo>
                <a:cubicBezTo>
                  <a:pt x="5536391" y="3750672"/>
                  <a:pt x="5529463" y="3819378"/>
                  <a:pt x="5524845" y="3843244"/>
                </a:cubicBezTo>
                <a:cubicBezTo>
                  <a:pt x="5520997" y="3867111"/>
                  <a:pt x="5514069" y="3928585"/>
                  <a:pt x="5509451" y="3980657"/>
                </a:cubicBezTo>
                <a:cubicBezTo>
                  <a:pt x="5504833" y="4032006"/>
                  <a:pt x="5497906" y="4103605"/>
                  <a:pt x="5494827" y="4139766"/>
                </a:cubicBezTo>
                <a:cubicBezTo>
                  <a:pt x="5482512" y="4257652"/>
                  <a:pt x="5472506" y="4362519"/>
                  <a:pt x="5460960" y="4485467"/>
                </a:cubicBezTo>
                <a:cubicBezTo>
                  <a:pt x="5454803" y="4552727"/>
                  <a:pt x="5448645" y="4609138"/>
                  <a:pt x="5446336" y="4610585"/>
                </a:cubicBezTo>
                <a:cubicBezTo>
                  <a:pt x="5438639" y="4617817"/>
                  <a:pt x="5426324" y="4541879"/>
                  <a:pt x="5422475" y="4465217"/>
                </a:cubicBezTo>
                <a:cubicBezTo>
                  <a:pt x="5420166" y="4421100"/>
                  <a:pt x="5412469" y="4323465"/>
                  <a:pt x="5406312" y="4248250"/>
                </a:cubicBezTo>
                <a:cubicBezTo>
                  <a:pt x="5399384" y="4172311"/>
                  <a:pt x="5390918" y="4068167"/>
                  <a:pt x="5387069" y="4016818"/>
                </a:cubicBezTo>
                <a:cubicBezTo>
                  <a:pt x="5383221" y="3964746"/>
                  <a:pt x="5376293" y="3883745"/>
                  <a:pt x="5372445" y="3836012"/>
                </a:cubicBezTo>
                <a:cubicBezTo>
                  <a:pt x="5356281" y="3642911"/>
                  <a:pt x="5339348" y="3433177"/>
                  <a:pt x="5332421" y="3344220"/>
                </a:cubicBezTo>
                <a:cubicBezTo>
                  <a:pt x="5328572" y="3292148"/>
                  <a:pt x="5323954" y="3232120"/>
                  <a:pt x="5321645" y="3210424"/>
                </a:cubicBezTo>
                <a:cubicBezTo>
                  <a:pt x="5320105" y="3188727"/>
                  <a:pt x="5313178" y="3097601"/>
                  <a:pt x="5306251" y="3007921"/>
                </a:cubicBezTo>
                <a:cubicBezTo>
                  <a:pt x="5299324" y="2918241"/>
                  <a:pt x="5290857" y="2821329"/>
                  <a:pt x="5286239" y="2792400"/>
                </a:cubicBezTo>
                <a:cubicBezTo>
                  <a:pt x="5282390" y="2763471"/>
                  <a:pt x="5279311" y="2714292"/>
                  <a:pt x="5279311" y="2682470"/>
                </a:cubicBezTo>
                <a:cubicBezTo>
                  <a:pt x="5279311" y="2651372"/>
                  <a:pt x="5276233" y="2610148"/>
                  <a:pt x="5272384" y="2590621"/>
                </a:cubicBezTo>
                <a:cubicBezTo>
                  <a:pt x="5267766" y="2571817"/>
                  <a:pt x="5260839" y="2495879"/>
                  <a:pt x="5256220" y="2422110"/>
                </a:cubicBezTo>
                <a:cubicBezTo>
                  <a:pt x="5251602" y="2348341"/>
                  <a:pt x="5244675" y="2262277"/>
                  <a:pt x="5240826" y="2230456"/>
                </a:cubicBezTo>
                <a:cubicBezTo>
                  <a:pt x="5236208" y="2198634"/>
                  <a:pt x="5229281" y="2121972"/>
                  <a:pt x="5225433" y="2060498"/>
                </a:cubicBezTo>
                <a:cubicBezTo>
                  <a:pt x="5208499" y="1819665"/>
                  <a:pt x="5202342" y="1734324"/>
                  <a:pt x="5190796" y="1615715"/>
                </a:cubicBezTo>
                <a:cubicBezTo>
                  <a:pt x="5183869" y="1547732"/>
                  <a:pt x="5175402" y="1439249"/>
                  <a:pt x="5170784" y="1373436"/>
                </a:cubicBezTo>
                <a:cubicBezTo>
                  <a:pt x="5166935" y="1307622"/>
                  <a:pt x="5160778" y="1215050"/>
                  <a:pt x="5156160" y="1167317"/>
                </a:cubicBezTo>
                <a:cubicBezTo>
                  <a:pt x="5152311" y="1119584"/>
                  <a:pt x="5143845" y="1016886"/>
                  <a:pt x="5137687" y="939501"/>
                </a:cubicBezTo>
                <a:cubicBezTo>
                  <a:pt x="5130760" y="862116"/>
                  <a:pt x="5123832" y="784008"/>
                  <a:pt x="5121523" y="765928"/>
                </a:cubicBezTo>
                <a:cubicBezTo>
                  <a:pt x="5117675" y="727597"/>
                  <a:pt x="5113057" y="669016"/>
                  <a:pt x="5102281" y="505567"/>
                </a:cubicBezTo>
                <a:cubicBezTo>
                  <a:pt x="5097663" y="439754"/>
                  <a:pt x="5090735" y="360199"/>
                  <a:pt x="5086887" y="328377"/>
                </a:cubicBezTo>
                <a:cubicBezTo>
                  <a:pt x="5083038" y="296556"/>
                  <a:pt x="5077651" y="232912"/>
                  <a:pt x="5075341" y="187349"/>
                </a:cubicBezTo>
                <a:cubicBezTo>
                  <a:pt x="5069184" y="78865"/>
                  <a:pt x="5060717" y="47767"/>
                  <a:pt x="5027620" y="21007"/>
                </a:cubicBezTo>
                <a:cubicBezTo>
                  <a:pt x="4997602" y="-4306"/>
                  <a:pt x="4969893" y="-6475"/>
                  <a:pt x="4938335" y="13052"/>
                </a:cubicBezTo>
                <a:close/>
              </a:path>
            </a:pathLst>
          </a:custGeom>
          <a:solidFill>
            <a:srgbClr val="E6E6E6"/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B0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D84DD4-0392-4925-91C9-C2C6CBB49B1A}"/>
              </a:ext>
            </a:extLst>
          </p:cNvPr>
          <p:cNvSpPr txBox="1"/>
          <p:nvPr/>
        </p:nvSpPr>
        <p:spPr>
          <a:xfrm rot="897679">
            <a:off x="79971" y="2470262"/>
            <a:ext cx="372005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SHALLOW</a:t>
            </a:r>
            <a:endParaRPr lang="en-US" sz="4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3EEE79-3636-4586-9BD4-32B6EF7EB75C}"/>
              </a:ext>
            </a:extLst>
          </p:cNvPr>
          <p:cNvSpPr txBox="1"/>
          <p:nvPr/>
        </p:nvSpPr>
        <p:spPr>
          <a:xfrm>
            <a:off x="6551629" y="904875"/>
            <a:ext cx="4943475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*Restarts*</a:t>
            </a:r>
            <a:endParaRPr lang="en-US" dirty="0"/>
          </a:p>
          <a:p>
            <a:r>
              <a:rPr lang="en-US" dirty="0"/>
              <a:t>+ Helps if application has: memory, thread leak</a:t>
            </a:r>
          </a:p>
          <a:p>
            <a:r>
              <a:rPr lang="en-US" dirty="0"/>
              <a:t>- Won't help if dependent service becomes unavailable</a:t>
            </a:r>
          </a:p>
          <a:p>
            <a:r>
              <a:rPr lang="en-US" dirty="0"/>
              <a:t>- Won't help in case of deadlocks, pool </a:t>
            </a:r>
            <a:r>
              <a:rPr lang="en-US" dirty="0" err="1"/>
              <a:t>misconfigs</a:t>
            </a:r>
            <a:r>
              <a:rPr lang="en-US" dirty="0"/>
              <a:t>, bugs</a:t>
            </a:r>
          </a:p>
          <a:p>
            <a:br>
              <a:rPr lang="en-US" dirty="0"/>
            </a:br>
            <a:r>
              <a:rPr lang="en-US" i="1" dirty="0"/>
              <a:t>*Traffic shaping*</a:t>
            </a:r>
            <a:endParaRPr lang="en-US" dirty="0"/>
          </a:p>
          <a:p>
            <a:r>
              <a:rPr lang="en-US" dirty="0"/>
              <a:t>+ Guarantees that only healthy services will </a:t>
            </a:r>
            <a:r>
              <a:rPr lang="en-US" dirty="0" err="1"/>
              <a:t>recieve</a:t>
            </a:r>
            <a:r>
              <a:rPr lang="en-US" dirty="0"/>
              <a:t> traffic</a:t>
            </a:r>
          </a:p>
          <a:p>
            <a:r>
              <a:rPr lang="en-US" dirty="0"/>
              <a:t>+ Reduces failure rate </a:t>
            </a:r>
            <a:r>
              <a:rPr lang="en-US" dirty="0" err="1"/>
              <a:t>becasue</a:t>
            </a:r>
            <a:r>
              <a:rPr lang="en-US" dirty="0"/>
              <a:t> of downtime</a:t>
            </a:r>
          </a:p>
          <a:p>
            <a:br>
              <a:rPr lang="en-US" dirty="0"/>
            </a:br>
            <a:r>
              <a:rPr lang="en-US" dirty="0"/>
              <a:t>- Won't help if dependent services are not operational</a:t>
            </a:r>
          </a:p>
          <a:p>
            <a:br>
              <a:rPr lang="en-US" dirty="0"/>
            </a:br>
            <a:r>
              <a:rPr lang="en-US" i="1" dirty="0"/>
              <a:t>*Alerting*</a:t>
            </a:r>
            <a:endParaRPr lang="en-US" dirty="0"/>
          </a:p>
          <a:p>
            <a:r>
              <a:rPr lang="en-US" dirty="0"/>
              <a:t>+ Based on reported health check status</a:t>
            </a:r>
          </a:p>
          <a:p>
            <a:r>
              <a:rPr lang="en-US" dirty="0"/>
              <a:t>- Not working if a dependent service is not operational</a:t>
            </a:r>
          </a:p>
          <a:p>
            <a:br>
              <a:rPr lang="en-US" dirty="0"/>
            </a:br>
            <a:r>
              <a:rPr lang="en-US" dirty="0"/>
              <a:t>+ Based on the ratio of failed HTTP requests indirectly (passive)</a:t>
            </a:r>
          </a:p>
          <a:p>
            <a:r>
              <a:rPr lang="en-US" dirty="0"/>
              <a:t>- </a:t>
            </a:r>
            <a:r>
              <a:rPr lang="en-US" i="1" dirty="0"/>
              <a:t>*DELAYING*</a:t>
            </a:r>
            <a:r>
              <a:rPr lang="en-US" dirty="0"/>
              <a:t> if the rate drops because a dependent service timing out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5973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raphic 4">
            <a:extLst>
              <a:ext uri="{FF2B5EF4-FFF2-40B4-BE49-F238E27FC236}">
                <a16:creationId xmlns:a16="http://schemas.microsoft.com/office/drawing/2014/main" id="{7EAFA460-F799-4099-83E4-71EB6B638605}"/>
              </a:ext>
            </a:extLst>
          </p:cNvPr>
          <p:cNvSpPr/>
          <p:nvPr/>
        </p:nvSpPr>
        <p:spPr>
          <a:xfrm rot="16200000" flipV="1">
            <a:off x="410341" y="1335808"/>
            <a:ext cx="6496049" cy="4501612"/>
          </a:xfrm>
          <a:custGeom>
            <a:avLst/>
            <a:gdLst>
              <a:gd name="connsiteX0" fmla="*/ 4938335 w 9588461"/>
              <a:gd name="connsiteY0" fmla="*/ 13052 h 5769912"/>
              <a:gd name="connsiteX1" fmla="*/ 4885996 w 9588461"/>
              <a:gd name="connsiteY1" fmla="*/ 138893 h 5769912"/>
              <a:gd name="connsiteX2" fmla="*/ 4871371 w 9588461"/>
              <a:gd name="connsiteY2" fmla="*/ 299448 h 5769912"/>
              <a:gd name="connsiteX3" fmla="*/ 4858287 w 9588461"/>
              <a:gd name="connsiteY3" fmla="*/ 486040 h 5769912"/>
              <a:gd name="connsiteX4" fmla="*/ 4846741 w 9588461"/>
              <a:gd name="connsiteY4" fmla="*/ 596693 h 5769912"/>
              <a:gd name="connsiteX5" fmla="*/ 4840584 w 9588461"/>
              <a:gd name="connsiteY5" fmla="*/ 665400 h 5769912"/>
              <a:gd name="connsiteX6" fmla="*/ 4817493 w 9588461"/>
              <a:gd name="connsiteY6" fmla="*/ 997359 h 5769912"/>
              <a:gd name="connsiteX7" fmla="*/ 4801329 w 9588461"/>
              <a:gd name="connsiteY7" fmla="*/ 1196246 h 5769912"/>
              <a:gd name="connsiteX8" fmla="*/ 4790553 w 9588461"/>
              <a:gd name="connsiteY8" fmla="*/ 1344507 h 5769912"/>
              <a:gd name="connsiteX9" fmla="*/ 4779008 w 9588461"/>
              <a:gd name="connsiteY9" fmla="*/ 1514464 h 5769912"/>
              <a:gd name="connsiteX10" fmla="*/ 4762844 w 9588461"/>
              <a:gd name="connsiteY10" fmla="*/ 1716967 h 5769912"/>
              <a:gd name="connsiteX11" fmla="*/ 4740523 w 9588461"/>
              <a:gd name="connsiteY11" fmla="*/ 2020721 h 5769912"/>
              <a:gd name="connsiteX12" fmla="*/ 4713583 w 9588461"/>
              <a:gd name="connsiteY12" fmla="*/ 2382333 h 5769912"/>
              <a:gd name="connsiteX13" fmla="*/ 4694341 w 9588461"/>
              <a:gd name="connsiteY13" fmla="*/ 2624613 h 5769912"/>
              <a:gd name="connsiteX14" fmla="*/ 4678177 w 9588461"/>
              <a:gd name="connsiteY14" fmla="*/ 2837964 h 5769912"/>
              <a:gd name="connsiteX15" fmla="*/ 4663553 w 9588461"/>
              <a:gd name="connsiteY15" fmla="*/ 3036850 h 5769912"/>
              <a:gd name="connsiteX16" fmla="*/ 4648159 w 9588461"/>
              <a:gd name="connsiteY16" fmla="*/ 3210424 h 5769912"/>
              <a:gd name="connsiteX17" fmla="*/ 4636614 w 9588461"/>
              <a:gd name="connsiteY17" fmla="*/ 3349283 h 5769912"/>
              <a:gd name="connsiteX18" fmla="*/ 4631226 w 9588461"/>
              <a:gd name="connsiteY18" fmla="*/ 3412203 h 5769912"/>
              <a:gd name="connsiteX19" fmla="*/ 4610444 w 9588461"/>
              <a:gd name="connsiteY19" fmla="*/ 3397739 h 5769912"/>
              <a:gd name="connsiteX20" fmla="*/ 4470359 w 9588461"/>
              <a:gd name="connsiteY20" fmla="*/ 3364470 h 5769912"/>
              <a:gd name="connsiteX21" fmla="*/ 4351056 w 9588461"/>
              <a:gd name="connsiteY21" fmla="*/ 3345667 h 5769912"/>
              <a:gd name="connsiteX22" fmla="*/ 4337201 w 9588461"/>
              <a:gd name="connsiteY22" fmla="*/ 3316014 h 5769912"/>
              <a:gd name="connsiteX23" fmla="*/ 4277165 w 9588461"/>
              <a:gd name="connsiteY23" fmla="*/ 3181495 h 5769912"/>
              <a:gd name="connsiteX24" fmla="*/ 4220977 w 9588461"/>
              <a:gd name="connsiteY24" fmla="*/ 3054931 h 5769912"/>
              <a:gd name="connsiteX25" fmla="*/ 4182492 w 9588461"/>
              <a:gd name="connsiteY25" fmla="*/ 2968144 h 5769912"/>
              <a:gd name="connsiteX26" fmla="*/ 4140928 w 9588461"/>
              <a:gd name="connsiteY26" fmla="*/ 2874125 h 5769912"/>
              <a:gd name="connsiteX27" fmla="*/ 4121686 w 9588461"/>
              <a:gd name="connsiteY27" fmla="*/ 2829285 h 5769912"/>
              <a:gd name="connsiteX28" fmla="*/ 4050873 w 9588461"/>
              <a:gd name="connsiteY28" fmla="*/ 2772150 h 5769912"/>
              <a:gd name="connsiteX29" fmla="*/ 3933879 w 9588461"/>
              <a:gd name="connsiteY29" fmla="*/ 2871955 h 5769912"/>
              <a:gd name="connsiteX30" fmla="*/ 3804570 w 9588461"/>
              <a:gd name="connsiteY30" fmla="*/ 3221272 h 5769912"/>
              <a:gd name="connsiteX31" fmla="*/ 3769164 w 9588461"/>
              <a:gd name="connsiteY31" fmla="*/ 3317461 h 5769912"/>
              <a:gd name="connsiteX32" fmla="*/ 3744534 w 9588461"/>
              <a:gd name="connsiteY32" fmla="*/ 3366640 h 5769912"/>
              <a:gd name="connsiteX33" fmla="*/ 3595212 w 9588461"/>
              <a:gd name="connsiteY33" fmla="*/ 3363024 h 5769912"/>
              <a:gd name="connsiteX34" fmla="*/ 3332745 w 9588461"/>
              <a:gd name="connsiteY34" fmla="*/ 3513454 h 5769912"/>
              <a:gd name="connsiteX35" fmla="*/ 3300418 w 9588461"/>
              <a:gd name="connsiteY35" fmla="*/ 3467891 h 5769912"/>
              <a:gd name="connsiteX36" fmla="*/ 3250387 w 9588461"/>
              <a:gd name="connsiteY36" fmla="*/ 3377488 h 5769912"/>
              <a:gd name="connsiteX37" fmla="*/ 3225757 w 9588461"/>
              <a:gd name="connsiteY37" fmla="*/ 3351452 h 5769912"/>
              <a:gd name="connsiteX38" fmla="*/ 3041799 w 9588461"/>
              <a:gd name="connsiteY38" fmla="*/ 3353622 h 5769912"/>
              <a:gd name="connsiteX39" fmla="*/ 2735459 w 9588461"/>
              <a:gd name="connsiteY39" fmla="*/ 3304443 h 5769912"/>
              <a:gd name="connsiteX40" fmla="*/ 2673114 w 9588461"/>
              <a:gd name="connsiteY40" fmla="*/ 3278407 h 5769912"/>
              <a:gd name="connsiteX41" fmla="*/ 2596914 w 9588461"/>
              <a:gd name="connsiteY41" fmla="*/ 3246585 h 5769912"/>
              <a:gd name="connsiteX42" fmla="*/ 2516865 w 9588461"/>
              <a:gd name="connsiteY42" fmla="*/ 3212593 h 5769912"/>
              <a:gd name="connsiteX43" fmla="*/ 2431429 w 9588461"/>
              <a:gd name="connsiteY43" fmla="*/ 3174986 h 5769912"/>
              <a:gd name="connsiteX44" fmla="*/ 2235156 w 9588461"/>
              <a:gd name="connsiteY44" fmla="*/ 3177155 h 5769912"/>
              <a:gd name="connsiteX45" fmla="*/ 1916501 w 9588461"/>
              <a:gd name="connsiteY45" fmla="*/ 3334095 h 5769912"/>
              <a:gd name="connsiteX46" fmla="*/ 1797967 w 9588461"/>
              <a:gd name="connsiteY46" fmla="*/ 3391230 h 5769912"/>
              <a:gd name="connsiteX47" fmla="*/ 1408500 w 9588461"/>
              <a:gd name="connsiteY47" fmla="*/ 3390506 h 5769912"/>
              <a:gd name="connsiteX48" fmla="*/ 713463 w 9588461"/>
              <a:gd name="connsiteY48" fmla="*/ 3384721 h 5769912"/>
              <a:gd name="connsiteX49" fmla="*/ 408662 w 9588461"/>
              <a:gd name="connsiteY49" fmla="*/ 3380381 h 5769912"/>
              <a:gd name="connsiteX50" fmla="*/ 376335 w 9588461"/>
              <a:gd name="connsiteY50" fmla="*/ 3345667 h 5769912"/>
              <a:gd name="connsiteX51" fmla="*/ 237789 w 9588461"/>
              <a:gd name="connsiteY51" fmla="*/ 3277683 h 5769912"/>
              <a:gd name="connsiteX52" fmla="*/ 44595 w 9588461"/>
              <a:gd name="connsiteY52" fmla="*/ 3355792 h 5769912"/>
              <a:gd name="connsiteX53" fmla="*/ 6110 w 9588461"/>
              <a:gd name="connsiteY53" fmla="*/ 3512731 h 5769912"/>
              <a:gd name="connsiteX54" fmla="*/ 23044 w 9588461"/>
              <a:gd name="connsiteY54" fmla="*/ 3546723 h 5769912"/>
              <a:gd name="connsiteX55" fmla="*/ 119256 w 9588461"/>
              <a:gd name="connsiteY55" fmla="*/ 3644358 h 5769912"/>
              <a:gd name="connsiteX56" fmla="*/ 310911 w 9588461"/>
              <a:gd name="connsiteY56" fmla="*/ 3645081 h 5769912"/>
              <a:gd name="connsiteX57" fmla="*/ 389420 w 9588461"/>
              <a:gd name="connsiteY57" fmla="*/ 3576375 h 5769912"/>
              <a:gd name="connsiteX58" fmla="*/ 408662 w 9588461"/>
              <a:gd name="connsiteY58" fmla="*/ 3548892 h 5769912"/>
              <a:gd name="connsiteX59" fmla="*/ 1126021 w 9588461"/>
              <a:gd name="connsiteY59" fmla="*/ 3553955 h 5769912"/>
              <a:gd name="connsiteX60" fmla="*/ 1843379 w 9588461"/>
              <a:gd name="connsiteY60" fmla="*/ 3559741 h 5769912"/>
              <a:gd name="connsiteX61" fmla="*/ 1924198 w 9588461"/>
              <a:gd name="connsiteY61" fmla="*/ 3519963 h 5769912"/>
              <a:gd name="connsiteX62" fmla="*/ 2249780 w 9588461"/>
              <a:gd name="connsiteY62" fmla="*/ 3359408 h 5769912"/>
              <a:gd name="connsiteX63" fmla="*/ 2333677 w 9588461"/>
              <a:gd name="connsiteY63" fmla="*/ 3318184 h 5769912"/>
              <a:gd name="connsiteX64" fmla="*/ 2432198 w 9588461"/>
              <a:gd name="connsiteY64" fmla="*/ 3358685 h 5769912"/>
              <a:gd name="connsiteX65" fmla="*/ 2625393 w 9588461"/>
              <a:gd name="connsiteY65" fmla="*/ 3441132 h 5769912"/>
              <a:gd name="connsiteX66" fmla="*/ 2777793 w 9588461"/>
              <a:gd name="connsiteY66" fmla="*/ 3506945 h 5769912"/>
              <a:gd name="connsiteX67" fmla="*/ 2835520 w 9588461"/>
              <a:gd name="connsiteY67" fmla="*/ 3530812 h 5769912"/>
              <a:gd name="connsiteX68" fmla="*/ 2982533 w 9588461"/>
              <a:gd name="connsiteY68" fmla="*/ 3525749 h 5769912"/>
              <a:gd name="connsiteX69" fmla="*/ 3130315 w 9588461"/>
              <a:gd name="connsiteY69" fmla="*/ 3520687 h 5769912"/>
              <a:gd name="connsiteX70" fmla="*/ 3166490 w 9588461"/>
              <a:gd name="connsiteY70" fmla="*/ 3602411 h 5769912"/>
              <a:gd name="connsiteX71" fmla="*/ 3216521 w 9588461"/>
              <a:gd name="connsiteY71" fmla="*/ 3713064 h 5769912"/>
              <a:gd name="connsiteX72" fmla="*/ 3247309 w 9588461"/>
              <a:gd name="connsiteY72" fmla="*/ 3781770 h 5769912"/>
              <a:gd name="connsiteX73" fmla="*/ 3378157 w 9588461"/>
              <a:gd name="connsiteY73" fmla="*/ 3883745 h 5769912"/>
              <a:gd name="connsiteX74" fmla="*/ 3471291 w 9588461"/>
              <a:gd name="connsiteY74" fmla="*/ 3723912 h 5769912"/>
              <a:gd name="connsiteX75" fmla="*/ 3503618 w 9588461"/>
              <a:gd name="connsiteY75" fmla="*/ 3572036 h 5769912"/>
              <a:gd name="connsiteX76" fmla="*/ 3539794 w 9588461"/>
              <a:gd name="connsiteY76" fmla="*/ 3529365 h 5769912"/>
              <a:gd name="connsiteX77" fmla="*/ 3682188 w 9588461"/>
              <a:gd name="connsiteY77" fmla="*/ 3535874 h 5769912"/>
              <a:gd name="connsiteX78" fmla="*/ 3833818 w 9588461"/>
              <a:gd name="connsiteY78" fmla="*/ 3530089 h 5769912"/>
              <a:gd name="connsiteX79" fmla="*/ 3943116 w 9588461"/>
              <a:gd name="connsiteY79" fmla="*/ 3358685 h 5769912"/>
              <a:gd name="connsiteX80" fmla="*/ 3983910 w 9588461"/>
              <a:gd name="connsiteY80" fmla="*/ 3246585 h 5769912"/>
              <a:gd name="connsiteX81" fmla="*/ 4013158 w 9588461"/>
              <a:gd name="connsiteY81" fmla="*/ 3168477 h 5769912"/>
              <a:gd name="connsiteX82" fmla="*/ 4043946 w 9588461"/>
              <a:gd name="connsiteY82" fmla="*/ 3101217 h 5769912"/>
              <a:gd name="connsiteX83" fmla="*/ 4156322 w 9588461"/>
              <a:gd name="connsiteY83" fmla="*/ 3344220 h 5769912"/>
              <a:gd name="connsiteX84" fmla="*/ 4233292 w 9588461"/>
              <a:gd name="connsiteY84" fmla="*/ 3478740 h 5769912"/>
              <a:gd name="connsiteX85" fmla="*/ 4321807 w 9588461"/>
              <a:gd name="connsiteY85" fmla="*/ 3514178 h 5769912"/>
              <a:gd name="connsiteX86" fmla="*/ 4515771 w 9588461"/>
              <a:gd name="connsiteY86" fmla="*/ 3553232 h 5769912"/>
              <a:gd name="connsiteX87" fmla="*/ 4595050 w 9588461"/>
              <a:gd name="connsiteY87" fmla="*/ 3684135 h 5769912"/>
              <a:gd name="connsiteX88" fmla="*/ 4703577 w 9588461"/>
              <a:gd name="connsiteY88" fmla="*/ 3767306 h 5769912"/>
              <a:gd name="connsiteX89" fmla="*/ 4802099 w 9588461"/>
              <a:gd name="connsiteY89" fmla="*/ 3586500 h 5769912"/>
              <a:gd name="connsiteX90" fmla="*/ 4828268 w 9588461"/>
              <a:gd name="connsiteY90" fmla="*/ 3217656 h 5769912"/>
              <a:gd name="connsiteX91" fmla="*/ 4839814 w 9588461"/>
              <a:gd name="connsiteY91" fmla="*/ 3058547 h 5769912"/>
              <a:gd name="connsiteX92" fmla="*/ 4855208 w 9588461"/>
              <a:gd name="connsiteY92" fmla="*/ 2852428 h 5769912"/>
              <a:gd name="connsiteX93" fmla="*/ 4871371 w 9588461"/>
              <a:gd name="connsiteY93" fmla="*/ 2617380 h 5769912"/>
              <a:gd name="connsiteX94" fmla="*/ 4886765 w 9588461"/>
              <a:gd name="connsiteY94" fmla="*/ 2445253 h 5769912"/>
              <a:gd name="connsiteX95" fmla="*/ 4894462 w 9588461"/>
              <a:gd name="connsiteY95" fmla="*/ 2346171 h 5769912"/>
              <a:gd name="connsiteX96" fmla="*/ 4902159 w 9588461"/>
              <a:gd name="connsiteY96" fmla="*/ 2229009 h 5769912"/>
              <a:gd name="connsiteX97" fmla="*/ 4918323 w 9588461"/>
              <a:gd name="connsiteY97" fmla="*/ 2060498 h 5769912"/>
              <a:gd name="connsiteX98" fmla="*/ 4933717 w 9588461"/>
              <a:gd name="connsiteY98" fmla="*/ 1850763 h 5769912"/>
              <a:gd name="connsiteX99" fmla="*/ 4947572 w 9588461"/>
              <a:gd name="connsiteY99" fmla="*/ 1655493 h 5769912"/>
              <a:gd name="connsiteX100" fmla="*/ 4976820 w 9588461"/>
              <a:gd name="connsiteY100" fmla="*/ 1290265 h 5769912"/>
              <a:gd name="connsiteX101" fmla="*/ 4988366 w 9588461"/>
              <a:gd name="connsiteY101" fmla="*/ 1322810 h 5769912"/>
              <a:gd name="connsiteX102" fmla="*/ 5014535 w 9588461"/>
              <a:gd name="connsiteY102" fmla="*/ 1641028 h 5769912"/>
              <a:gd name="connsiteX103" fmla="*/ 5044554 w 9588461"/>
              <a:gd name="connsiteY103" fmla="*/ 1991792 h 5769912"/>
              <a:gd name="connsiteX104" fmla="*/ 5056099 w 9588461"/>
              <a:gd name="connsiteY104" fmla="*/ 2158133 h 5769912"/>
              <a:gd name="connsiteX105" fmla="*/ 5063796 w 9588461"/>
              <a:gd name="connsiteY105" fmla="*/ 2263001 h 5769912"/>
              <a:gd name="connsiteX106" fmla="*/ 5079190 w 9588461"/>
              <a:gd name="connsiteY106" fmla="*/ 2436574 h 5769912"/>
              <a:gd name="connsiteX107" fmla="*/ 5094584 w 9588461"/>
              <a:gd name="connsiteY107" fmla="*/ 2617380 h 5769912"/>
              <a:gd name="connsiteX108" fmla="*/ 5109978 w 9588461"/>
              <a:gd name="connsiteY108" fmla="*/ 2809035 h 5769912"/>
              <a:gd name="connsiteX109" fmla="*/ 5148463 w 9588461"/>
              <a:gd name="connsiteY109" fmla="*/ 3297211 h 5769912"/>
              <a:gd name="connsiteX110" fmla="*/ 5171554 w 9588461"/>
              <a:gd name="connsiteY110" fmla="*/ 3590116 h 5769912"/>
              <a:gd name="connsiteX111" fmla="*/ 5183099 w 9588461"/>
              <a:gd name="connsiteY111" fmla="*/ 3740547 h 5769912"/>
              <a:gd name="connsiteX112" fmla="*/ 5217736 w 9588461"/>
              <a:gd name="connsiteY112" fmla="*/ 4136150 h 5769912"/>
              <a:gd name="connsiteX113" fmla="*/ 5248523 w 9588461"/>
              <a:gd name="connsiteY113" fmla="*/ 4519459 h 5769912"/>
              <a:gd name="connsiteX114" fmla="*/ 5279311 w 9588461"/>
              <a:gd name="connsiteY114" fmla="*/ 4884687 h 5769912"/>
              <a:gd name="connsiteX115" fmla="*/ 5290087 w 9588461"/>
              <a:gd name="connsiteY115" fmla="*/ 5036564 h 5769912"/>
              <a:gd name="connsiteX116" fmla="*/ 5306251 w 9588461"/>
              <a:gd name="connsiteY116" fmla="*/ 5239066 h 5769912"/>
              <a:gd name="connsiteX117" fmla="*/ 5325493 w 9588461"/>
              <a:gd name="connsiteY117" fmla="*/ 5445185 h 5769912"/>
              <a:gd name="connsiteX118" fmla="*/ 5333190 w 9588461"/>
              <a:gd name="connsiteY118" fmla="*/ 5568133 h 5769912"/>
              <a:gd name="connsiteX119" fmla="*/ 5369366 w 9588461"/>
              <a:gd name="connsiteY119" fmla="*/ 5728689 h 5769912"/>
              <a:gd name="connsiteX120" fmla="*/ 5410930 w 9588461"/>
              <a:gd name="connsiteY120" fmla="*/ 5756894 h 5769912"/>
              <a:gd name="connsiteX121" fmla="*/ 5439409 w 9588461"/>
              <a:gd name="connsiteY121" fmla="*/ 5769912 h 5769912"/>
              <a:gd name="connsiteX122" fmla="*/ 5470196 w 9588461"/>
              <a:gd name="connsiteY122" fmla="*/ 5748939 h 5769912"/>
              <a:gd name="connsiteX123" fmla="*/ 5510221 w 9588461"/>
              <a:gd name="connsiteY123" fmla="*/ 5712778 h 5769912"/>
              <a:gd name="connsiteX124" fmla="*/ 5544857 w 9588461"/>
              <a:gd name="connsiteY124" fmla="*/ 5445185 h 5769912"/>
              <a:gd name="connsiteX125" fmla="*/ 5567948 w 9588461"/>
              <a:gd name="connsiteY125" fmla="*/ 5210137 h 5769912"/>
              <a:gd name="connsiteX126" fmla="*/ 5591039 w 9588461"/>
              <a:gd name="connsiteY126" fmla="*/ 4982322 h 5769912"/>
              <a:gd name="connsiteX127" fmla="*/ 5606433 w 9588461"/>
              <a:gd name="connsiteY127" fmla="*/ 4823213 h 5769912"/>
              <a:gd name="connsiteX128" fmla="*/ 5663391 w 9588461"/>
              <a:gd name="connsiteY128" fmla="*/ 4269946 h 5769912"/>
              <a:gd name="connsiteX129" fmla="*/ 5686482 w 9588461"/>
              <a:gd name="connsiteY129" fmla="*/ 4038515 h 5769912"/>
              <a:gd name="connsiteX130" fmla="*/ 5717270 w 9588461"/>
              <a:gd name="connsiteY130" fmla="*/ 3731145 h 5769912"/>
              <a:gd name="connsiteX131" fmla="*/ 5730354 w 9588461"/>
              <a:gd name="connsiteY131" fmla="*/ 3591563 h 5769912"/>
              <a:gd name="connsiteX132" fmla="*/ 5735742 w 9588461"/>
              <a:gd name="connsiteY132" fmla="*/ 3543107 h 5769912"/>
              <a:gd name="connsiteX133" fmla="*/ 5794239 w 9588461"/>
              <a:gd name="connsiteY133" fmla="*/ 3543107 h 5769912"/>
              <a:gd name="connsiteX134" fmla="*/ 6072100 w 9588461"/>
              <a:gd name="connsiteY134" fmla="*/ 3551062 h 5769912"/>
              <a:gd name="connsiteX135" fmla="*/ 6319173 w 9588461"/>
              <a:gd name="connsiteY135" fmla="*/ 3547446 h 5769912"/>
              <a:gd name="connsiteX136" fmla="*/ 6430780 w 9588461"/>
              <a:gd name="connsiteY136" fmla="*/ 3447641 h 5769912"/>
              <a:gd name="connsiteX137" fmla="*/ 6589337 w 9588461"/>
              <a:gd name="connsiteY137" fmla="*/ 3279130 h 5769912"/>
              <a:gd name="connsiteX138" fmla="*/ 6642446 w 9588461"/>
              <a:gd name="connsiteY138" fmla="*/ 3221272 h 5769912"/>
              <a:gd name="connsiteX139" fmla="*/ 6699404 w 9588461"/>
              <a:gd name="connsiteY139" fmla="*/ 3159798 h 5769912"/>
              <a:gd name="connsiteX140" fmla="*/ 6817938 w 9588461"/>
              <a:gd name="connsiteY140" fmla="*/ 3034680 h 5769912"/>
              <a:gd name="connsiteX141" fmla="*/ 6897986 w 9588461"/>
              <a:gd name="connsiteY141" fmla="*/ 2949340 h 5769912"/>
              <a:gd name="connsiteX142" fmla="*/ 6914150 w 9588461"/>
              <a:gd name="connsiteY142" fmla="*/ 2963804 h 5769912"/>
              <a:gd name="connsiteX143" fmla="*/ 6964950 w 9588461"/>
              <a:gd name="connsiteY143" fmla="*/ 3022386 h 5769912"/>
              <a:gd name="connsiteX144" fmla="*/ 7266672 w 9588461"/>
              <a:gd name="connsiteY144" fmla="*/ 3376765 h 5769912"/>
              <a:gd name="connsiteX145" fmla="*/ 7309775 w 9588461"/>
              <a:gd name="connsiteY145" fmla="*/ 3427391 h 5769912"/>
              <a:gd name="connsiteX146" fmla="*/ 7359805 w 9588461"/>
              <a:gd name="connsiteY146" fmla="*/ 3478016 h 5769912"/>
              <a:gd name="connsiteX147" fmla="*/ 7384435 w 9588461"/>
              <a:gd name="connsiteY147" fmla="*/ 3496097 h 5769912"/>
              <a:gd name="connsiteX148" fmla="*/ 8277285 w 9588461"/>
              <a:gd name="connsiteY148" fmla="*/ 3502606 h 5769912"/>
              <a:gd name="connsiteX149" fmla="*/ 9177062 w 9588461"/>
              <a:gd name="connsiteY149" fmla="*/ 3519240 h 5769912"/>
              <a:gd name="connsiteX150" fmla="*/ 9266347 w 9588461"/>
              <a:gd name="connsiteY150" fmla="*/ 3600964 h 5769912"/>
              <a:gd name="connsiteX151" fmla="*/ 9493408 w 9588461"/>
              <a:gd name="connsiteY151" fmla="*/ 3580714 h 5769912"/>
              <a:gd name="connsiteX152" fmla="*/ 9560371 w 9588461"/>
              <a:gd name="connsiteY152" fmla="*/ 3499713 h 5769912"/>
              <a:gd name="connsiteX153" fmla="*/ 9581153 w 9588461"/>
              <a:gd name="connsiteY153" fmla="*/ 3393399 h 5769912"/>
              <a:gd name="connsiteX154" fmla="*/ 9464159 w 9588461"/>
              <a:gd name="connsiteY154" fmla="*/ 3248031 h 5769912"/>
              <a:gd name="connsiteX155" fmla="*/ 9371026 w 9588461"/>
              <a:gd name="connsiteY155" fmla="*/ 3228504 h 5769912"/>
              <a:gd name="connsiteX156" fmla="*/ 9172443 w 9588461"/>
              <a:gd name="connsiteY156" fmla="*/ 3332648 h 5769912"/>
              <a:gd name="connsiteX157" fmla="*/ 8466630 w 9588461"/>
              <a:gd name="connsiteY157" fmla="*/ 3337711 h 5769912"/>
              <a:gd name="connsiteX158" fmla="*/ 7440623 w 9588461"/>
              <a:gd name="connsiteY158" fmla="*/ 3315291 h 5769912"/>
              <a:gd name="connsiteX159" fmla="*/ 7424460 w 9588461"/>
              <a:gd name="connsiteY159" fmla="*/ 3295764 h 5769912"/>
              <a:gd name="connsiteX160" fmla="*/ 7211253 w 9588461"/>
              <a:gd name="connsiteY160" fmla="*/ 3046252 h 5769912"/>
              <a:gd name="connsiteX161" fmla="*/ 6971877 w 9588461"/>
              <a:gd name="connsiteY161" fmla="*/ 2767088 h 5769912"/>
              <a:gd name="connsiteX162" fmla="*/ 6907992 w 9588461"/>
              <a:gd name="connsiteY162" fmla="*/ 2738159 h 5769912"/>
              <a:gd name="connsiteX163" fmla="*/ 6587798 w 9588461"/>
              <a:gd name="connsiteY163" fmla="*/ 3029618 h 5769912"/>
              <a:gd name="connsiteX164" fmla="*/ 6329179 w 9588461"/>
              <a:gd name="connsiteY164" fmla="*/ 3307336 h 5769912"/>
              <a:gd name="connsiteX165" fmla="*/ 6261446 w 9588461"/>
              <a:gd name="connsiteY165" fmla="*/ 3376042 h 5769912"/>
              <a:gd name="connsiteX166" fmla="*/ 6241434 w 9588461"/>
              <a:gd name="connsiteY166" fmla="*/ 3393399 h 5769912"/>
              <a:gd name="connsiteX167" fmla="*/ 6074409 w 9588461"/>
              <a:gd name="connsiteY167" fmla="*/ 3384721 h 5769912"/>
              <a:gd name="connsiteX168" fmla="*/ 5766530 w 9588461"/>
              <a:gd name="connsiteY168" fmla="*/ 3374595 h 5769912"/>
              <a:gd name="connsiteX169" fmla="*/ 5606433 w 9588461"/>
              <a:gd name="connsiteY169" fmla="*/ 3391230 h 5769912"/>
              <a:gd name="connsiteX170" fmla="*/ 5575645 w 9588461"/>
              <a:gd name="connsiteY170" fmla="*/ 3427391 h 5769912"/>
              <a:gd name="connsiteX171" fmla="*/ 5541009 w 9588461"/>
              <a:gd name="connsiteY171" fmla="*/ 3691367 h 5769912"/>
              <a:gd name="connsiteX172" fmla="*/ 5524845 w 9588461"/>
              <a:gd name="connsiteY172" fmla="*/ 3843244 h 5769912"/>
              <a:gd name="connsiteX173" fmla="*/ 5509451 w 9588461"/>
              <a:gd name="connsiteY173" fmla="*/ 3980657 h 5769912"/>
              <a:gd name="connsiteX174" fmla="*/ 5494827 w 9588461"/>
              <a:gd name="connsiteY174" fmla="*/ 4139766 h 5769912"/>
              <a:gd name="connsiteX175" fmla="*/ 5460960 w 9588461"/>
              <a:gd name="connsiteY175" fmla="*/ 4485467 h 5769912"/>
              <a:gd name="connsiteX176" fmla="*/ 5446336 w 9588461"/>
              <a:gd name="connsiteY176" fmla="*/ 4610585 h 5769912"/>
              <a:gd name="connsiteX177" fmla="*/ 5422475 w 9588461"/>
              <a:gd name="connsiteY177" fmla="*/ 4465217 h 5769912"/>
              <a:gd name="connsiteX178" fmla="*/ 5406312 w 9588461"/>
              <a:gd name="connsiteY178" fmla="*/ 4248250 h 5769912"/>
              <a:gd name="connsiteX179" fmla="*/ 5387069 w 9588461"/>
              <a:gd name="connsiteY179" fmla="*/ 4016818 h 5769912"/>
              <a:gd name="connsiteX180" fmla="*/ 5372445 w 9588461"/>
              <a:gd name="connsiteY180" fmla="*/ 3836012 h 5769912"/>
              <a:gd name="connsiteX181" fmla="*/ 5332421 w 9588461"/>
              <a:gd name="connsiteY181" fmla="*/ 3344220 h 5769912"/>
              <a:gd name="connsiteX182" fmla="*/ 5321645 w 9588461"/>
              <a:gd name="connsiteY182" fmla="*/ 3210424 h 5769912"/>
              <a:gd name="connsiteX183" fmla="*/ 5306251 w 9588461"/>
              <a:gd name="connsiteY183" fmla="*/ 3007921 h 5769912"/>
              <a:gd name="connsiteX184" fmla="*/ 5286239 w 9588461"/>
              <a:gd name="connsiteY184" fmla="*/ 2792400 h 5769912"/>
              <a:gd name="connsiteX185" fmla="*/ 5279311 w 9588461"/>
              <a:gd name="connsiteY185" fmla="*/ 2682470 h 5769912"/>
              <a:gd name="connsiteX186" fmla="*/ 5272384 w 9588461"/>
              <a:gd name="connsiteY186" fmla="*/ 2590621 h 5769912"/>
              <a:gd name="connsiteX187" fmla="*/ 5256220 w 9588461"/>
              <a:gd name="connsiteY187" fmla="*/ 2422110 h 5769912"/>
              <a:gd name="connsiteX188" fmla="*/ 5240826 w 9588461"/>
              <a:gd name="connsiteY188" fmla="*/ 2230456 h 5769912"/>
              <a:gd name="connsiteX189" fmla="*/ 5225433 w 9588461"/>
              <a:gd name="connsiteY189" fmla="*/ 2060498 h 5769912"/>
              <a:gd name="connsiteX190" fmla="*/ 5190796 w 9588461"/>
              <a:gd name="connsiteY190" fmla="*/ 1615715 h 5769912"/>
              <a:gd name="connsiteX191" fmla="*/ 5170784 w 9588461"/>
              <a:gd name="connsiteY191" fmla="*/ 1373436 h 5769912"/>
              <a:gd name="connsiteX192" fmla="*/ 5156160 w 9588461"/>
              <a:gd name="connsiteY192" fmla="*/ 1167317 h 5769912"/>
              <a:gd name="connsiteX193" fmla="*/ 5137687 w 9588461"/>
              <a:gd name="connsiteY193" fmla="*/ 939501 h 5769912"/>
              <a:gd name="connsiteX194" fmla="*/ 5121523 w 9588461"/>
              <a:gd name="connsiteY194" fmla="*/ 765928 h 5769912"/>
              <a:gd name="connsiteX195" fmla="*/ 5102281 w 9588461"/>
              <a:gd name="connsiteY195" fmla="*/ 505567 h 5769912"/>
              <a:gd name="connsiteX196" fmla="*/ 5086887 w 9588461"/>
              <a:gd name="connsiteY196" fmla="*/ 328377 h 5769912"/>
              <a:gd name="connsiteX197" fmla="*/ 5075341 w 9588461"/>
              <a:gd name="connsiteY197" fmla="*/ 187349 h 5769912"/>
              <a:gd name="connsiteX198" fmla="*/ 5027620 w 9588461"/>
              <a:gd name="connsiteY198" fmla="*/ 21007 h 5769912"/>
              <a:gd name="connsiteX199" fmla="*/ 4938335 w 9588461"/>
              <a:gd name="connsiteY199" fmla="*/ 13052 h 576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9588461" h="5769912">
                <a:moveTo>
                  <a:pt x="4938335" y="13052"/>
                </a:moveTo>
                <a:cubicBezTo>
                  <a:pt x="4900620" y="36195"/>
                  <a:pt x="4893693" y="52829"/>
                  <a:pt x="4885996" y="138893"/>
                </a:cubicBezTo>
                <a:cubicBezTo>
                  <a:pt x="4882147" y="183733"/>
                  <a:pt x="4875220" y="255332"/>
                  <a:pt x="4871371" y="299448"/>
                </a:cubicBezTo>
                <a:cubicBezTo>
                  <a:pt x="4866753" y="342842"/>
                  <a:pt x="4860596" y="426736"/>
                  <a:pt x="4858287" y="486040"/>
                </a:cubicBezTo>
                <a:cubicBezTo>
                  <a:pt x="4855978" y="544621"/>
                  <a:pt x="4850590" y="594524"/>
                  <a:pt x="4846741" y="596693"/>
                </a:cubicBezTo>
                <a:cubicBezTo>
                  <a:pt x="4843662" y="598863"/>
                  <a:pt x="4840584" y="629962"/>
                  <a:pt x="4840584" y="665400"/>
                </a:cubicBezTo>
                <a:cubicBezTo>
                  <a:pt x="4840584" y="726874"/>
                  <a:pt x="4836735" y="779669"/>
                  <a:pt x="4817493" y="997359"/>
                </a:cubicBezTo>
                <a:cubicBezTo>
                  <a:pt x="4812874" y="1047262"/>
                  <a:pt x="4805177" y="1136218"/>
                  <a:pt x="4801329" y="1196246"/>
                </a:cubicBezTo>
                <a:cubicBezTo>
                  <a:pt x="4796711" y="1255550"/>
                  <a:pt x="4792093" y="1322810"/>
                  <a:pt x="4790553" y="1344507"/>
                </a:cubicBezTo>
                <a:cubicBezTo>
                  <a:pt x="4788244" y="1366203"/>
                  <a:pt x="4783626" y="1442865"/>
                  <a:pt x="4779008" y="1514464"/>
                </a:cubicBezTo>
                <a:cubicBezTo>
                  <a:pt x="4774390" y="1586063"/>
                  <a:pt x="4767462" y="1677189"/>
                  <a:pt x="4762844" y="1716967"/>
                </a:cubicBezTo>
                <a:cubicBezTo>
                  <a:pt x="4758996" y="1756744"/>
                  <a:pt x="4748989" y="1893433"/>
                  <a:pt x="4740523" y="2020721"/>
                </a:cubicBezTo>
                <a:cubicBezTo>
                  <a:pt x="4732056" y="2148008"/>
                  <a:pt x="4719741" y="2310733"/>
                  <a:pt x="4713583" y="2382333"/>
                </a:cubicBezTo>
                <a:cubicBezTo>
                  <a:pt x="4707426" y="2453932"/>
                  <a:pt x="4698959" y="2563139"/>
                  <a:pt x="4694341" y="2624613"/>
                </a:cubicBezTo>
                <a:cubicBezTo>
                  <a:pt x="4689723" y="2686087"/>
                  <a:pt x="4682795" y="2782275"/>
                  <a:pt x="4678177" y="2837964"/>
                </a:cubicBezTo>
                <a:cubicBezTo>
                  <a:pt x="4674329" y="2893652"/>
                  <a:pt x="4667402" y="2983331"/>
                  <a:pt x="4663553" y="3036850"/>
                </a:cubicBezTo>
                <a:cubicBezTo>
                  <a:pt x="4658935" y="3090369"/>
                  <a:pt x="4652777" y="3168477"/>
                  <a:pt x="4648159" y="3210424"/>
                </a:cubicBezTo>
                <a:cubicBezTo>
                  <a:pt x="4644311" y="3252371"/>
                  <a:pt x="4638923" y="3314568"/>
                  <a:pt x="4636614" y="3349283"/>
                </a:cubicBezTo>
                <a:lnTo>
                  <a:pt x="4631226" y="3412203"/>
                </a:lnTo>
                <a:lnTo>
                  <a:pt x="4610444" y="3397739"/>
                </a:lnTo>
                <a:cubicBezTo>
                  <a:pt x="4595820" y="3387613"/>
                  <a:pt x="4554256" y="3377488"/>
                  <a:pt x="4470359" y="3364470"/>
                </a:cubicBezTo>
                <a:lnTo>
                  <a:pt x="4351056" y="3345667"/>
                </a:lnTo>
                <a:lnTo>
                  <a:pt x="4337201" y="3316014"/>
                </a:lnTo>
                <a:cubicBezTo>
                  <a:pt x="4329504" y="3299380"/>
                  <a:pt x="4302565" y="3239353"/>
                  <a:pt x="4277165" y="3181495"/>
                </a:cubicBezTo>
                <a:cubicBezTo>
                  <a:pt x="4251765" y="3123637"/>
                  <a:pt x="4226365" y="3066502"/>
                  <a:pt x="4220977" y="3054931"/>
                </a:cubicBezTo>
                <a:cubicBezTo>
                  <a:pt x="4215589" y="3042636"/>
                  <a:pt x="4197886" y="3003582"/>
                  <a:pt x="4182492" y="2968144"/>
                </a:cubicBezTo>
                <a:cubicBezTo>
                  <a:pt x="4167098" y="2931983"/>
                  <a:pt x="4148625" y="2890036"/>
                  <a:pt x="4140928" y="2874125"/>
                </a:cubicBezTo>
                <a:cubicBezTo>
                  <a:pt x="4133231" y="2858214"/>
                  <a:pt x="4124764" y="2837964"/>
                  <a:pt x="4121686" y="2829285"/>
                </a:cubicBezTo>
                <a:cubicBezTo>
                  <a:pt x="4114758" y="2809758"/>
                  <a:pt x="4076273" y="2777936"/>
                  <a:pt x="4050873" y="2772150"/>
                </a:cubicBezTo>
                <a:cubicBezTo>
                  <a:pt x="4004691" y="2761302"/>
                  <a:pt x="3957740" y="2801079"/>
                  <a:pt x="3933879" y="2871955"/>
                </a:cubicBezTo>
                <a:cubicBezTo>
                  <a:pt x="3920794" y="2911009"/>
                  <a:pt x="3881540" y="3015877"/>
                  <a:pt x="3804570" y="3221272"/>
                </a:cubicBezTo>
                <a:cubicBezTo>
                  <a:pt x="3793794" y="3248755"/>
                  <a:pt x="3778400" y="3292148"/>
                  <a:pt x="3769164" y="3317461"/>
                </a:cubicBezTo>
                <a:cubicBezTo>
                  <a:pt x="3760697" y="3342774"/>
                  <a:pt x="3749152" y="3365194"/>
                  <a:pt x="3744534" y="3366640"/>
                </a:cubicBezTo>
                <a:cubicBezTo>
                  <a:pt x="3739915" y="3368086"/>
                  <a:pt x="3672182" y="3366640"/>
                  <a:pt x="3595212" y="3363024"/>
                </a:cubicBezTo>
                <a:cubicBezTo>
                  <a:pt x="3383545" y="3352899"/>
                  <a:pt x="3379697" y="3355792"/>
                  <a:pt x="3332745" y="3513454"/>
                </a:cubicBezTo>
                <a:cubicBezTo>
                  <a:pt x="3328127" y="3528642"/>
                  <a:pt x="3323509" y="3522133"/>
                  <a:pt x="3300418" y="3467891"/>
                </a:cubicBezTo>
                <a:cubicBezTo>
                  <a:pt x="3285794" y="3432453"/>
                  <a:pt x="3263472" y="3391953"/>
                  <a:pt x="3250387" y="3377488"/>
                </a:cubicBezTo>
                <a:lnTo>
                  <a:pt x="3225757" y="3351452"/>
                </a:lnTo>
                <a:lnTo>
                  <a:pt x="3041799" y="3353622"/>
                </a:lnTo>
                <a:cubicBezTo>
                  <a:pt x="2837829" y="3356515"/>
                  <a:pt x="2869387" y="3361577"/>
                  <a:pt x="2735459" y="3304443"/>
                </a:cubicBezTo>
                <a:cubicBezTo>
                  <a:pt x="2714678" y="3295764"/>
                  <a:pt x="2686199" y="3284192"/>
                  <a:pt x="2673114" y="3278407"/>
                </a:cubicBezTo>
                <a:cubicBezTo>
                  <a:pt x="2660799" y="3273344"/>
                  <a:pt x="2626162" y="3258880"/>
                  <a:pt x="2596914" y="3246585"/>
                </a:cubicBezTo>
                <a:cubicBezTo>
                  <a:pt x="2567665" y="3234290"/>
                  <a:pt x="2531490" y="3219102"/>
                  <a:pt x="2516865" y="3212593"/>
                </a:cubicBezTo>
                <a:cubicBezTo>
                  <a:pt x="2501471" y="3206808"/>
                  <a:pt x="2462986" y="3189450"/>
                  <a:pt x="2431429" y="3174986"/>
                </a:cubicBezTo>
                <a:cubicBezTo>
                  <a:pt x="2352150" y="3138825"/>
                  <a:pt x="2309817" y="3139548"/>
                  <a:pt x="2235156" y="3177155"/>
                </a:cubicBezTo>
                <a:cubicBezTo>
                  <a:pt x="2157416" y="3216933"/>
                  <a:pt x="2051968" y="3269005"/>
                  <a:pt x="1916501" y="3334095"/>
                </a:cubicBezTo>
                <a:lnTo>
                  <a:pt x="1797967" y="3391230"/>
                </a:lnTo>
                <a:lnTo>
                  <a:pt x="1408500" y="3390506"/>
                </a:lnTo>
                <a:cubicBezTo>
                  <a:pt x="1194524" y="3389783"/>
                  <a:pt x="882027" y="3387613"/>
                  <a:pt x="713463" y="3384721"/>
                </a:cubicBezTo>
                <a:lnTo>
                  <a:pt x="408662" y="3380381"/>
                </a:lnTo>
                <a:lnTo>
                  <a:pt x="376335" y="3345667"/>
                </a:lnTo>
                <a:cubicBezTo>
                  <a:pt x="336311" y="3302996"/>
                  <a:pt x="293977" y="3282023"/>
                  <a:pt x="237789" y="3277683"/>
                </a:cubicBezTo>
                <a:cubicBezTo>
                  <a:pt x="159280" y="3270451"/>
                  <a:pt x="86929" y="3300103"/>
                  <a:pt x="44595" y="3355792"/>
                </a:cubicBezTo>
                <a:cubicBezTo>
                  <a:pt x="9189" y="3402801"/>
                  <a:pt x="-10823" y="3481633"/>
                  <a:pt x="6110" y="3512731"/>
                </a:cubicBezTo>
                <a:cubicBezTo>
                  <a:pt x="9959" y="3519240"/>
                  <a:pt x="17656" y="3534428"/>
                  <a:pt x="23044" y="3546723"/>
                </a:cubicBezTo>
                <a:cubicBezTo>
                  <a:pt x="41516" y="3585777"/>
                  <a:pt x="81541" y="3626277"/>
                  <a:pt x="119256" y="3644358"/>
                </a:cubicBezTo>
                <a:cubicBezTo>
                  <a:pt x="170826" y="3669671"/>
                  <a:pt x="265499" y="3669671"/>
                  <a:pt x="310911" y="3645081"/>
                </a:cubicBezTo>
                <a:cubicBezTo>
                  <a:pt x="352474" y="3622661"/>
                  <a:pt x="367099" y="3609643"/>
                  <a:pt x="389420" y="3576375"/>
                </a:cubicBezTo>
                <a:lnTo>
                  <a:pt x="408662" y="3548892"/>
                </a:lnTo>
                <a:lnTo>
                  <a:pt x="1126021" y="3553955"/>
                </a:lnTo>
                <a:lnTo>
                  <a:pt x="1843379" y="3559741"/>
                </a:lnTo>
                <a:lnTo>
                  <a:pt x="1924198" y="3519963"/>
                </a:lnTo>
                <a:cubicBezTo>
                  <a:pt x="2018871" y="3472231"/>
                  <a:pt x="2133556" y="3415819"/>
                  <a:pt x="2249780" y="3359408"/>
                </a:cubicBezTo>
                <a:lnTo>
                  <a:pt x="2333677" y="3318184"/>
                </a:lnTo>
                <a:lnTo>
                  <a:pt x="2432198" y="3358685"/>
                </a:lnTo>
                <a:cubicBezTo>
                  <a:pt x="2486847" y="3381104"/>
                  <a:pt x="2573053" y="3417989"/>
                  <a:pt x="2625393" y="3441132"/>
                </a:cubicBezTo>
                <a:cubicBezTo>
                  <a:pt x="2677732" y="3464275"/>
                  <a:pt x="2746235" y="3493927"/>
                  <a:pt x="2777793" y="3506945"/>
                </a:cubicBezTo>
                <a:lnTo>
                  <a:pt x="2835520" y="3530812"/>
                </a:lnTo>
                <a:lnTo>
                  <a:pt x="2982533" y="3525749"/>
                </a:lnTo>
                <a:lnTo>
                  <a:pt x="3130315" y="3520687"/>
                </a:lnTo>
                <a:lnTo>
                  <a:pt x="3166490" y="3602411"/>
                </a:lnTo>
                <a:cubicBezTo>
                  <a:pt x="3186502" y="3647251"/>
                  <a:pt x="3208824" y="3697153"/>
                  <a:pt x="3216521" y="3713064"/>
                </a:cubicBezTo>
                <a:cubicBezTo>
                  <a:pt x="3223448" y="3728975"/>
                  <a:pt x="3237303" y="3760074"/>
                  <a:pt x="3247309" y="3781770"/>
                </a:cubicBezTo>
                <a:cubicBezTo>
                  <a:pt x="3285794" y="3871450"/>
                  <a:pt x="3321969" y="3899656"/>
                  <a:pt x="3378157" y="3883745"/>
                </a:cubicBezTo>
                <a:cubicBezTo>
                  <a:pt x="3430497" y="3869280"/>
                  <a:pt x="3448969" y="3837459"/>
                  <a:pt x="3471291" y="3723912"/>
                </a:cubicBezTo>
                <a:cubicBezTo>
                  <a:pt x="3483606" y="3660992"/>
                  <a:pt x="3493612" y="3611090"/>
                  <a:pt x="3503618" y="3572036"/>
                </a:cubicBezTo>
                <a:cubicBezTo>
                  <a:pt x="3512854" y="3533705"/>
                  <a:pt x="3514394" y="3532258"/>
                  <a:pt x="3539794" y="3529365"/>
                </a:cubicBezTo>
                <a:cubicBezTo>
                  <a:pt x="3554418" y="3527919"/>
                  <a:pt x="3619073" y="3530812"/>
                  <a:pt x="3682188" y="3535874"/>
                </a:cubicBezTo>
                <a:cubicBezTo>
                  <a:pt x="3793024" y="3543830"/>
                  <a:pt x="3799182" y="3543830"/>
                  <a:pt x="3833818" y="3530089"/>
                </a:cubicBezTo>
                <a:cubicBezTo>
                  <a:pt x="3881540" y="3510561"/>
                  <a:pt x="3897703" y="3484525"/>
                  <a:pt x="3943116" y="3358685"/>
                </a:cubicBezTo>
                <a:cubicBezTo>
                  <a:pt x="3963128" y="3302996"/>
                  <a:pt x="3981600" y="3252371"/>
                  <a:pt x="3983910" y="3246585"/>
                </a:cubicBezTo>
                <a:cubicBezTo>
                  <a:pt x="3986988" y="3240799"/>
                  <a:pt x="3999304" y="3205361"/>
                  <a:pt x="4013158" y="3168477"/>
                </a:cubicBezTo>
                <a:cubicBezTo>
                  <a:pt x="4026243" y="3131592"/>
                  <a:pt x="4040098" y="3101217"/>
                  <a:pt x="4043946" y="3101217"/>
                </a:cubicBezTo>
                <a:cubicBezTo>
                  <a:pt x="4049334" y="3101217"/>
                  <a:pt x="4077043" y="3160521"/>
                  <a:pt x="4156322" y="3344220"/>
                </a:cubicBezTo>
                <a:cubicBezTo>
                  <a:pt x="4200965" y="3446195"/>
                  <a:pt x="4202504" y="3449087"/>
                  <a:pt x="4233292" y="3478740"/>
                </a:cubicBezTo>
                <a:cubicBezTo>
                  <a:pt x="4257922" y="3501883"/>
                  <a:pt x="4268698" y="3506222"/>
                  <a:pt x="4321807" y="3514178"/>
                </a:cubicBezTo>
                <a:cubicBezTo>
                  <a:pt x="4495759" y="3540214"/>
                  <a:pt x="4507304" y="3542383"/>
                  <a:pt x="4515771" y="3553232"/>
                </a:cubicBezTo>
                <a:cubicBezTo>
                  <a:pt x="4523468" y="3561910"/>
                  <a:pt x="4545789" y="3599518"/>
                  <a:pt x="4595050" y="3684135"/>
                </a:cubicBezTo>
                <a:cubicBezTo>
                  <a:pt x="4631226" y="3746332"/>
                  <a:pt x="4658165" y="3767306"/>
                  <a:pt x="4703577" y="3767306"/>
                </a:cubicBezTo>
                <a:cubicBezTo>
                  <a:pt x="4775159" y="3767306"/>
                  <a:pt x="4793632" y="3733314"/>
                  <a:pt x="4802099" y="3586500"/>
                </a:cubicBezTo>
                <a:cubicBezTo>
                  <a:pt x="4807487" y="3493927"/>
                  <a:pt x="4816723" y="3363747"/>
                  <a:pt x="4828268" y="3217656"/>
                </a:cubicBezTo>
                <a:cubicBezTo>
                  <a:pt x="4830577" y="3191620"/>
                  <a:pt x="4835965" y="3120021"/>
                  <a:pt x="4839814" y="3058547"/>
                </a:cubicBezTo>
                <a:cubicBezTo>
                  <a:pt x="4844432" y="2997073"/>
                  <a:pt x="4851359" y="2903777"/>
                  <a:pt x="4855208" y="2852428"/>
                </a:cubicBezTo>
                <a:cubicBezTo>
                  <a:pt x="4859056" y="2800356"/>
                  <a:pt x="4866753" y="2694765"/>
                  <a:pt x="4871371" y="2617380"/>
                </a:cubicBezTo>
                <a:cubicBezTo>
                  <a:pt x="4875990" y="2539995"/>
                  <a:pt x="4882917" y="2462610"/>
                  <a:pt x="4886765" y="2445253"/>
                </a:cubicBezTo>
                <a:cubicBezTo>
                  <a:pt x="4891384" y="2428619"/>
                  <a:pt x="4894462" y="2383779"/>
                  <a:pt x="4894462" y="2346171"/>
                </a:cubicBezTo>
                <a:cubicBezTo>
                  <a:pt x="4894462" y="2308564"/>
                  <a:pt x="4897541" y="2255768"/>
                  <a:pt x="4902159" y="2229009"/>
                </a:cubicBezTo>
                <a:cubicBezTo>
                  <a:pt x="4906008" y="2201527"/>
                  <a:pt x="4913705" y="2126311"/>
                  <a:pt x="4918323" y="2060498"/>
                </a:cubicBezTo>
                <a:cubicBezTo>
                  <a:pt x="4922941" y="1994685"/>
                  <a:pt x="4929869" y="1900666"/>
                  <a:pt x="4933717" y="1850763"/>
                </a:cubicBezTo>
                <a:cubicBezTo>
                  <a:pt x="4937565" y="1800861"/>
                  <a:pt x="4943723" y="1713351"/>
                  <a:pt x="4947572" y="1655493"/>
                </a:cubicBezTo>
                <a:cubicBezTo>
                  <a:pt x="4962966" y="1433463"/>
                  <a:pt x="4971432" y="1324980"/>
                  <a:pt x="4976820" y="1290265"/>
                </a:cubicBezTo>
                <a:cubicBezTo>
                  <a:pt x="4982208" y="1255550"/>
                  <a:pt x="4982208" y="1256273"/>
                  <a:pt x="4988366" y="1322810"/>
                </a:cubicBezTo>
                <a:cubicBezTo>
                  <a:pt x="4995293" y="1396579"/>
                  <a:pt x="5008378" y="1563643"/>
                  <a:pt x="5014535" y="1641028"/>
                </a:cubicBezTo>
                <a:cubicBezTo>
                  <a:pt x="5023002" y="1755298"/>
                  <a:pt x="5033778" y="1884755"/>
                  <a:pt x="5044554" y="1991792"/>
                </a:cubicBezTo>
                <a:cubicBezTo>
                  <a:pt x="5050711" y="2055435"/>
                  <a:pt x="5056099" y="2129928"/>
                  <a:pt x="5056099" y="2158133"/>
                </a:cubicBezTo>
                <a:cubicBezTo>
                  <a:pt x="5056099" y="2185616"/>
                  <a:pt x="5059178" y="2233349"/>
                  <a:pt x="5063796" y="2263001"/>
                </a:cubicBezTo>
                <a:cubicBezTo>
                  <a:pt x="5067644" y="2292653"/>
                  <a:pt x="5074572" y="2370761"/>
                  <a:pt x="5079190" y="2436574"/>
                </a:cubicBezTo>
                <a:cubicBezTo>
                  <a:pt x="5083808" y="2502388"/>
                  <a:pt x="5090735" y="2583389"/>
                  <a:pt x="5094584" y="2617380"/>
                </a:cubicBezTo>
                <a:cubicBezTo>
                  <a:pt x="5099202" y="2651372"/>
                  <a:pt x="5105360" y="2737435"/>
                  <a:pt x="5109978" y="2809035"/>
                </a:cubicBezTo>
                <a:cubicBezTo>
                  <a:pt x="5118445" y="2946447"/>
                  <a:pt x="5123063" y="3012984"/>
                  <a:pt x="5148463" y="3297211"/>
                </a:cubicBezTo>
                <a:cubicBezTo>
                  <a:pt x="5156929" y="3394846"/>
                  <a:pt x="5166935" y="3526472"/>
                  <a:pt x="5171554" y="3590116"/>
                </a:cubicBezTo>
                <a:cubicBezTo>
                  <a:pt x="5175402" y="3653760"/>
                  <a:pt x="5180790" y="3721743"/>
                  <a:pt x="5183099" y="3740547"/>
                </a:cubicBezTo>
                <a:cubicBezTo>
                  <a:pt x="5188487" y="3784663"/>
                  <a:pt x="5207729" y="3998737"/>
                  <a:pt x="5217736" y="4136150"/>
                </a:cubicBezTo>
                <a:cubicBezTo>
                  <a:pt x="5231590" y="4322019"/>
                  <a:pt x="5240826" y="4434118"/>
                  <a:pt x="5248523" y="4519459"/>
                </a:cubicBezTo>
                <a:cubicBezTo>
                  <a:pt x="5263148" y="4668443"/>
                  <a:pt x="5272384" y="4781266"/>
                  <a:pt x="5279311" y="4884687"/>
                </a:cubicBezTo>
                <a:cubicBezTo>
                  <a:pt x="5283160" y="4940375"/>
                  <a:pt x="5287778" y="5008358"/>
                  <a:pt x="5290087" y="5036564"/>
                </a:cubicBezTo>
                <a:cubicBezTo>
                  <a:pt x="5292396" y="5064046"/>
                  <a:pt x="5300093" y="5155172"/>
                  <a:pt x="5306251" y="5239066"/>
                </a:cubicBezTo>
                <a:cubicBezTo>
                  <a:pt x="5313178" y="5322237"/>
                  <a:pt x="5321645" y="5415533"/>
                  <a:pt x="5325493" y="5445185"/>
                </a:cubicBezTo>
                <a:cubicBezTo>
                  <a:pt x="5330111" y="5474837"/>
                  <a:pt x="5333190" y="5530525"/>
                  <a:pt x="5333190" y="5568133"/>
                </a:cubicBezTo>
                <a:cubicBezTo>
                  <a:pt x="5333190" y="5643348"/>
                  <a:pt x="5347815" y="5706269"/>
                  <a:pt x="5369366" y="5728689"/>
                </a:cubicBezTo>
                <a:cubicBezTo>
                  <a:pt x="5377063" y="5736644"/>
                  <a:pt x="5395536" y="5749662"/>
                  <a:pt x="5410930" y="5756894"/>
                </a:cubicBezTo>
                <a:lnTo>
                  <a:pt x="5439409" y="5769912"/>
                </a:lnTo>
                <a:lnTo>
                  <a:pt x="5470196" y="5748939"/>
                </a:lnTo>
                <a:cubicBezTo>
                  <a:pt x="5487900" y="5737367"/>
                  <a:pt x="5505603" y="5720733"/>
                  <a:pt x="5510221" y="5712778"/>
                </a:cubicBezTo>
                <a:cubicBezTo>
                  <a:pt x="5520227" y="5695420"/>
                  <a:pt x="5528694" y="5630330"/>
                  <a:pt x="5544857" y="5445185"/>
                </a:cubicBezTo>
                <a:cubicBezTo>
                  <a:pt x="5551015" y="5371416"/>
                  <a:pt x="5561791" y="5265825"/>
                  <a:pt x="5567948" y="5210137"/>
                </a:cubicBezTo>
                <a:cubicBezTo>
                  <a:pt x="5574106" y="5154449"/>
                  <a:pt x="5584881" y="5051751"/>
                  <a:pt x="5591039" y="4982322"/>
                </a:cubicBezTo>
                <a:cubicBezTo>
                  <a:pt x="5597197" y="4912892"/>
                  <a:pt x="5604124" y="4841293"/>
                  <a:pt x="5606433" y="4823213"/>
                </a:cubicBezTo>
                <a:cubicBezTo>
                  <a:pt x="5628754" y="4628665"/>
                  <a:pt x="5653385" y="4391448"/>
                  <a:pt x="5663391" y="4269946"/>
                </a:cubicBezTo>
                <a:cubicBezTo>
                  <a:pt x="5668009" y="4222214"/>
                  <a:pt x="5678015" y="4118069"/>
                  <a:pt x="5686482" y="4038515"/>
                </a:cubicBezTo>
                <a:cubicBezTo>
                  <a:pt x="5704185" y="3870004"/>
                  <a:pt x="5706494" y="3851200"/>
                  <a:pt x="5717270" y="3731145"/>
                </a:cubicBezTo>
                <a:cubicBezTo>
                  <a:pt x="5721888" y="3681242"/>
                  <a:pt x="5727276" y="3619045"/>
                  <a:pt x="5730354" y="3591563"/>
                </a:cubicBezTo>
                <a:lnTo>
                  <a:pt x="5735742" y="3543107"/>
                </a:lnTo>
                <a:lnTo>
                  <a:pt x="5794239" y="3543107"/>
                </a:lnTo>
                <a:cubicBezTo>
                  <a:pt x="5826567" y="3543107"/>
                  <a:pt x="5951258" y="3546723"/>
                  <a:pt x="6072100" y="3551062"/>
                </a:cubicBezTo>
                <a:cubicBezTo>
                  <a:pt x="6266834" y="3558294"/>
                  <a:pt x="6294543" y="3557571"/>
                  <a:pt x="6319173" y="3547446"/>
                </a:cubicBezTo>
                <a:cubicBezTo>
                  <a:pt x="6337646" y="3540214"/>
                  <a:pt x="6376131" y="3505499"/>
                  <a:pt x="6430780" y="3447641"/>
                </a:cubicBezTo>
                <a:cubicBezTo>
                  <a:pt x="6545465" y="3325416"/>
                  <a:pt x="6550083" y="3320354"/>
                  <a:pt x="6589337" y="3279130"/>
                </a:cubicBezTo>
                <a:cubicBezTo>
                  <a:pt x="6608580" y="3258880"/>
                  <a:pt x="6632440" y="3233567"/>
                  <a:pt x="6642446" y="3221272"/>
                </a:cubicBezTo>
                <a:cubicBezTo>
                  <a:pt x="6652453" y="3209700"/>
                  <a:pt x="6678622" y="3182218"/>
                  <a:pt x="6699404" y="3159798"/>
                </a:cubicBezTo>
                <a:cubicBezTo>
                  <a:pt x="6720956" y="3138101"/>
                  <a:pt x="6774065" y="3081690"/>
                  <a:pt x="6817938" y="3034680"/>
                </a:cubicBezTo>
                <a:lnTo>
                  <a:pt x="6897986" y="2949340"/>
                </a:lnTo>
                <a:lnTo>
                  <a:pt x="6914150" y="2963804"/>
                </a:lnTo>
                <a:cubicBezTo>
                  <a:pt x="6922617" y="2972483"/>
                  <a:pt x="6945707" y="2998519"/>
                  <a:pt x="6964950" y="3022386"/>
                </a:cubicBezTo>
                <a:cubicBezTo>
                  <a:pt x="6998817" y="3065056"/>
                  <a:pt x="7235114" y="3341327"/>
                  <a:pt x="7266672" y="3376765"/>
                </a:cubicBezTo>
                <a:cubicBezTo>
                  <a:pt x="7275908" y="3386890"/>
                  <a:pt x="7295150" y="3409310"/>
                  <a:pt x="7309775" y="3427391"/>
                </a:cubicBezTo>
                <a:cubicBezTo>
                  <a:pt x="7324399" y="3445471"/>
                  <a:pt x="7346720" y="3467891"/>
                  <a:pt x="7359805" y="3478016"/>
                </a:cubicBezTo>
                <a:lnTo>
                  <a:pt x="7384435" y="3496097"/>
                </a:lnTo>
                <a:lnTo>
                  <a:pt x="8277285" y="3502606"/>
                </a:lnTo>
                <a:cubicBezTo>
                  <a:pt x="9067765" y="3507669"/>
                  <a:pt x="9170904" y="3509838"/>
                  <a:pt x="9177062" y="3519240"/>
                </a:cubicBezTo>
                <a:cubicBezTo>
                  <a:pt x="9192456" y="3544553"/>
                  <a:pt x="9240177" y="3588670"/>
                  <a:pt x="9266347" y="3600964"/>
                </a:cubicBezTo>
                <a:cubicBezTo>
                  <a:pt x="9335619" y="3634233"/>
                  <a:pt x="9430292" y="3625554"/>
                  <a:pt x="9493408" y="3580714"/>
                </a:cubicBezTo>
                <a:cubicBezTo>
                  <a:pt x="9522656" y="3559741"/>
                  <a:pt x="9538820" y="3540214"/>
                  <a:pt x="9560371" y="3499713"/>
                </a:cubicBezTo>
                <a:cubicBezTo>
                  <a:pt x="9591159" y="3441855"/>
                  <a:pt x="9594238" y="3425221"/>
                  <a:pt x="9581153" y="3393399"/>
                </a:cubicBezTo>
                <a:cubicBezTo>
                  <a:pt x="9545747" y="3313121"/>
                  <a:pt x="9523426" y="3284916"/>
                  <a:pt x="9464159" y="3248031"/>
                </a:cubicBezTo>
                <a:cubicBezTo>
                  <a:pt x="9436450" y="3230674"/>
                  <a:pt x="9425674" y="3228504"/>
                  <a:pt x="9371026" y="3228504"/>
                </a:cubicBezTo>
                <a:cubicBezTo>
                  <a:pt x="9281741" y="3228504"/>
                  <a:pt x="9245565" y="3247308"/>
                  <a:pt x="9172443" y="3332648"/>
                </a:cubicBezTo>
                <a:cubicBezTo>
                  <a:pt x="9164746" y="3341327"/>
                  <a:pt x="9062377" y="3342050"/>
                  <a:pt x="8466630" y="3337711"/>
                </a:cubicBezTo>
                <a:cubicBezTo>
                  <a:pt x="7543763" y="3330479"/>
                  <a:pt x="7448320" y="3328309"/>
                  <a:pt x="7440623" y="3315291"/>
                </a:cubicBezTo>
                <a:cubicBezTo>
                  <a:pt x="7436775" y="3309505"/>
                  <a:pt x="7429848" y="3300827"/>
                  <a:pt x="7424460" y="3295764"/>
                </a:cubicBezTo>
                <a:cubicBezTo>
                  <a:pt x="7415223" y="3287085"/>
                  <a:pt x="7255896" y="3099770"/>
                  <a:pt x="7211253" y="3046252"/>
                </a:cubicBezTo>
                <a:cubicBezTo>
                  <a:pt x="7141211" y="2961635"/>
                  <a:pt x="6994968" y="2790954"/>
                  <a:pt x="6971877" y="2767088"/>
                </a:cubicBezTo>
                <a:cubicBezTo>
                  <a:pt x="6947247" y="2741052"/>
                  <a:pt x="6940320" y="2738159"/>
                  <a:pt x="6907992" y="2738159"/>
                </a:cubicBezTo>
                <a:cubicBezTo>
                  <a:pt x="6859501" y="2738159"/>
                  <a:pt x="6864120" y="2733819"/>
                  <a:pt x="6587798" y="3029618"/>
                </a:cubicBezTo>
                <a:cubicBezTo>
                  <a:pt x="6471574" y="3153289"/>
                  <a:pt x="6379979" y="3252371"/>
                  <a:pt x="6329179" y="3307336"/>
                </a:cubicBezTo>
                <a:cubicBezTo>
                  <a:pt x="6303010" y="3335541"/>
                  <a:pt x="6272991" y="3366640"/>
                  <a:pt x="6261446" y="3376042"/>
                </a:cubicBezTo>
                <a:lnTo>
                  <a:pt x="6241434" y="3393399"/>
                </a:lnTo>
                <a:lnTo>
                  <a:pt x="6074409" y="3384721"/>
                </a:lnTo>
                <a:cubicBezTo>
                  <a:pt x="5982046" y="3380381"/>
                  <a:pt x="5843500" y="3376042"/>
                  <a:pt x="5766530" y="3374595"/>
                </a:cubicBezTo>
                <a:cubicBezTo>
                  <a:pt x="5627215" y="3373149"/>
                  <a:pt x="5627215" y="3373149"/>
                  <a:pt x="5606433" y="3391230"/>
                </a:cubicBezTo>
                <a:cubicBezTo>
                  <a:pt x="5594888" y="3401355"/>
                  <a:pt x="5581033" y="3417266"/>
                  <a:pt x="5575645" y="3427391"/>
                </a:cubicBezTo>
                <a:cubicBezTo>
                  <a:pt x="5564869" y="3448364"/>
                  <a:pt x="5552554" y="3538767"/>
                  <a:pt x="5541009" y="3691367"/>
                </a:cubicBezTo>
                <a:cubicBezTo>
                  <a:pt x="5536391" y="3750672"/>
                  <a:pt x="5529463" y="3819378"/>
                  <a:pt x="5524845" y="3843244"/>
                </a:cubicBezTo>
                <a:cubicBezTo>
                  <a:pt x="5520997" y="3867111"/>
                  <a:pt x="5514069" y="3928585"/>
                  <a:pt x="5509451" y="3980657"/>
                </a:cubicBezTo>
                <a:cubicBezTo>
                  <a:pt x="5504833" y="4032006"/>
                  <a:pt x="5497906" y="4103605"/>
                  <a:pt x="5494827" y="4139766"/>
                </a:cubicBezTo>
                <a:cubicBezTo>
                  <a:pt x="5482512" y="4257652"/>
                  <a:pt x="5472506" y="4362519"/>
                  <a:pt x="5460960" y="4485467"/>
                </a:cubicBezTo>
                <a:cubicBezTo>
                  <a:pt x="5454803" y="4552727"/>
                  <a:pt x="5448645" y="4609138"/>
                  <a:pt x="5446336" y="4610585"/>
                </a:cubicBezTo>
                <a:cubicBezTo>
                  <a:pt x="5438639" y="4617817"/>
                  <a:pt x="5426324" y="4541879"/>
                  <a:pt x="5422475" y="4465217"/>
                </a:cubicBezTo>
                <a:cubicBezTo>
                  <a:pt x="5420166" y="4421100"/>
                  <a:pt x="5412469" y="4323465"/>
                  <a:pt x="5406312" y="4248250"/>
                </a:cubicBezTo>
                <a:cubicBezTo>
                  <a:pt x="5399384" y="4172311"/>
                  <a:pt x="5390918" y="4068167"/>
                  <a:pt x="5387069" y="4016818"/>
                </a:cubicBezTo>
                <a:cubicBezTo>
                  <a:pt x="5383221" y="3964746"/>
                  <a:pt x="5376293" y="3883745"/>
                  <a:pt x="5372445" y="3836012"/>
                </a:cubicBezTo>
                <a:cubicBezTo>
                  <a:pt x="5356281" y="3642911"/>
                  <a:pt x="5339348" y="3433177"/>
                  <a:pt x="5332421" y="3344220"/>
                </a:cubicBezTo>
                <a:cubicBezTo>
                  <a:pt x="5328572" y="3292148"/>
                  <a:pt x="5323954" y="3232120"/>
                  <a:pt x="5321645" y="3210424"/>
                </a:cubicBezTo>
                <a:cubicBezTo>
                  <a:pt x="5320105" y="3188727"/>
                  <a:pt x="5313178" y="3097601"/>
                  <a:pt x="5306251" y="3007921"/>
                </a:cubicBezTo>
                <a:cubicBezTo>
                  <a:pt x="5299324" y="2918241"/>
                  <a:pt x="5290857" y="2821329"/>
                  <a:pt x="5286239" y="2792400"/>
                </a:cubicBezTo>
                <a:cubicBezTo>
                  <a:pt x="5282390" y="2763471"/>
                  <a:pt x="5279311" y="2714292"/>
                  <a:pt x="5279311" y="2682470"/>
                </a:cubicBezTo>
                <a:cubicBezTo>
                  <a:pt x="5279311" y="2651372"/>
                  <a:pt x="5276233" y="2610148"/>
                  <a:pt x="5272384" y="2590621"/>
                </a:cubicBezTo>
                <a:cubicBezTo>
                  <a:pt x="5267766" y="2571817"/>
                  <a:pt x="5260839" y="2495879"/>
                  <a:pt x="5256220" y="2422110"/>
                </a:cubicBezTo>
                <a:cubicBezTo>
                  <a:pt x="5251602" y="2348341"/>
                  <a:pt x="5244675" y="2262277"/>
                  <a:pt x="5240826" y="2230456"/>
                </a:cubicBezTo>
                <a:cubicBezTo>
                  <a:pt x="5236208" y="2198634"/>
                  <a:pt x="5229281" y="2121972"/>
                  <a:pt x="5225433" y="2060498"/>
                </a:cubicBezTo>
                <a:cubicBezTo>
                  <a:pt x="5208499" y="1819665"/>
                  <a:pt x="5202342" y="1734324"/>
                  <a:pt x="5190796" y="1615715"/>
                </a:cubicBezTo>
                <a:cubicBezTo>
                  <a:pt x="5183869" y="1547732"/>
                  <a:pt x="5175402" y="1439249"/>
                  <a:pt x="5170784" y="1373436"/>
                </a:cubicBezTo>
                <a:cubicBezTo>
                  <a:pt x="5166935" y="1307622"/>
                  <a:pt x="5160778" y="1215050"/>
                  <a:pt x="5156160" y="1167317"/>
                </a:cubicBezTo>
                <a:cubicBezTo>
                  <a:pt x="5152311" y="1119584"/>
                  <a:pt x="5143845" y="1016886"/>
                  <a:pt x="5137687" y="939501"/>
                </a:cubicBezTo>
                <a:cubicBezTo>
                  <a:pt x="5130760" y="862116"/>
                  <a:pt x="5123832" y="784008"/>
                  <a:pt x="5121523" y="765928"/>
                </a:cubicBezTo>
                <a:cubicBezTo>
                  <a:pt x="5117675" y="727597"/>
                  <a:pt x="5113057" y="669016"/>
                  <a:pt x="5102281" y="505567"/>
                </a:cubicBezTo>
                <a:cubicBezTo>
                  <a:pt x="5097663" y="439754"/>
                  <a:pt x="5090735" y="360199"/>
                  <a:pt x="5086887" y="328377"/>
                </a:cubicBezTo>
                <a:cubicBezTo>
                  <a:pt x="5083038" y="296556"/>
                  <a:pt x="5077651" y="232912"/>
                  <a:pt x="5075341" y="187349"/>
                </a:cubicBezTo>
                <a:cubicBezTo>
                  <a:pt x="5069184" y="78865"/>
                  <a:pt x="5060717" y="47767"/>
                  <a:pt x="5027620" y="21007"/>
                </a:cubicBezTo>
                <a:cubicBezTo>
                  <a:pt x="4997602" y="-4306"/>
                  <a:pt x="4969893" y="-6475"/>
                  <a:pt x="4938335" y="13052"/>
                </a:cubicBezTo>
                <a:close/>
              </a:path>
            </a:pathLst>
          </a:custGeom>
          <a:solidFill>
            <a:srgbClr val="E6E6E6"/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B0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53AF39-E177-461D-AD37-4B30EAB3393B}"/>
              </a:ext>
            </a:extLst>
          </p:cNvPr>
          <p:cNvSpPr txBox="1"/>
          <p:nvPr/>
        </p:nvSpPr>
        <p:spPr>
          <a:xfrm rot="21081918">
            <a:off x="3009721" y="4094139"/>
            <a:ext cx="32144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DEEP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3077491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raphic 4">
            <a:extLst>
              <a:ext uri="{FF2B5EF4-FFF2-40B4-BE49-F238E27FC236}">
                <a16:creationId xmlns:a16="http://schemas.microsoft.com/office/drawing/2014/main" id="{7EAFA460-F799-4099-83E4-71EB6B638605}"/>
              </a:ext>
            </a:extLst>
          </p:cNvPr>
          <p:cNvSpPr/>
          <p:nvPr/>
        </p:nvSpPr>
        <p:spPr>
          <a:xfrm rot="16200000" flipV="1">
            <a:off x="410341" y="1335808"/>
            <a:ext cx="6496049" cy="4501612"/>
          </a:xfrm>
          <a:custGeom>
            <a:avLst/>
            <a:gdLst>
              <a:gd name="connsiteX0" fmla="*/ 4938335 w 9588461"/>
              <a:gd name="connsiteY0" fmla="*/ 13052 h 5769912"/>
              <a:gd name="connsiteX1" fmla="*/ 4885996 w 9588461"/>
              <a:gd name="connsiteY1" fmla="*/ 138893 h 5769912"/>
              <a:gd name="connsiteX2" fmla="*/ 4871371 w 9588461"/>
              <a:gd name="connsiteY2" fmla="*/ 299448 h 5769912"/>
              <a:gd name="connsiteX3" fmla="*/ 4858287 w 9588461"/>
              <a:gd name="connsiteY3" fmla="*/ 486040 h 5769912"/>
              <a:gd name="connsiteX4" fmla="*/ 4846741 w 9588461"/>
              <a:gd name="connsiteY4" fmla="*/ 596693 h 5769912"/>
              <a:gd name="connsiteX5" fmla="*/ 4840584 w 9588461"/>
              <a:gd name="connsiteY5" fmla="*/ 665400 h 5769912"/>
              <a:gd name="connsiteX6" fmla="*/ 4817493 w 9588461"/>
              <a:gd name="connsiteY6" fmla="*/ 997359 h 5769912"/>
              <a:gd name="connsiteX7" fmla="*/ 4801329 w 9588461"/>
              <a:gd name="connsiteY7" fmla="*/ 1196246 h 5769912"/>
              <a:gd name="connsiteX8" fmla="*/ 4790553 w 9588461"/>
              <a:gd name="connsiteY8" fmla="*/ 1344507 h 5769912"/>
              <a:gd name="connsiteX9" fmla="*/ 4779008 w 9588461"/>
              <a:gd name="connsiteY9" fmla="*/ 1514464 h 5769912"/>
              <a:gd name="connsiteX10" fmla="*/ 4762844 w 9588461"/>
              <a:gd name="connsiteY10" fmla="*/ 1716967 h 5769912"/>
              <a:gd name="connsiteX11" fmla="*/ 4740523 w 9588461"/>
              <a:gd name="connsiteY11" fmla="*/ 2020721 h 5769912"/>
              <a:gd name="connsiteX12" fmla="*/ 4713583 w 9588461"/>
              <a:gd name="connsiteY12" fmla="*/ 2382333 h 5769912"/>
              <a:gd name="connsiteX13" fmla="*/ 4694341 w 9588461"/>
              <a:gd name="connsiteY13" fmla="*/ 2624613 h 5769912"/>
              <a:gd name="connsiteX14" fmla="*/ 4678177 w 9588461"/>
              <a:gd name="connsiteY14" fmla="*/ 2837964 h 5769912"/>
              <a:gd name="connsiteX15" fmla="*/ 4663553 w 9588461"/>
              <a:gd name="connsiteY15" fmla="*/ 3036850 h 5769912"/>
              <a:gd name="connsiteX16" fmla="*/ 4648159 w 9588461"/>
              <a:gd name="connsiteY16" fmla="*/ 3210424 h 5769912"/>
              <a:gd name="connsiteX17" fmla="*/ 4636614 w 9588461"/>
              <a:gd name="connsiteY17" fmla="*/ 3349283 h 5769912"/>
              <a:gd name="connsiteX18" fmla="*/ 4631226 w 9588461"/>
              <a:gd name="connsiteY18" fmla="*/ 3412203 h 5769912"/>
              <a:gd name="connsiteX19" fmla="*/ 4610444 w 9588461"/>
              <a:gd name="connsiteY19" fmla="*/ 3397739 h 5769912"/>
              <a:gd name="connsiteX20" fmla="*/ 4470359 w 9588461"/>
              <a:gd name="connsiteY20" fmla="*/ 3364470 h 5769912"/>
              <a:gd name="connsiteX21" fmla="*/ 4351056 w 9588461"/>
              <a:gd name="connsiteY21" fmla="*/ 3345667 h 5769912"/>
              <a:gd name="connsiteX22" fmla="*/ 4337201 w 9588461"/>
              <a:gd name="connsiteY22" fmla="*/ 3316014 h 5769912"/>
              <a:gd name="connsiteX23" fmla="*/ 4277165 w 9588461"/>
              <a:gd name="connsiteY23" fmla="*/ 3181495 h 5769912"/>
              <a:gd name="connsiteX24" fmla="*/ 4220977 w 9588461"/>
              <a:gd name="connsiteY24" fmla="*/ 3054931 h 5769912"/>
              <a:gd name="connsiteX25" fmla="*/ 4182492 w 9588461"/>
              <a:gd name="connsiteY25" fmla="*/ 2968144 h 5769912"/>
              <a:gd name="connsiteX26" fmla="*/ 4140928 w 9588461"/>
              <a:gd name="connsiteY26" fmla="*/ 2874125 h 5769912"/>
              <a:gd name="connsiteX27" fmla="*/ 4121686 w 9588461"/>
              <a:gd name="connsiteY27" fmla="*/ 2829285 h 5769912"/>
              <a:gd name="connsiteX28" fmla="*/ 4050873 w 9588461"/>
              <a:gd name="connsiteY28" fmla="*/ 2772150 h 5769912"/>
              <a:gd name="connsiteX29" fmla="*/ 3933879 w 9588461"/>
              <a:gd name="connsiteY29" fmla="*/ 2871955 h 5769912"/>
              <a:gd name="connsiteX30" fmla="*/ 3804570 w 9588461"/>
              <a:gd name="connsiteY30" fmla="*/ 3221272 h 5769912"/>
              <a:gd name="connsiteX31" fmla="*/ 3769164 w 9588461"/>
              <a:gd name="connsiteY31" fmla="*/ 3317461 h 5769912"/>
              <a:gd name="connsiteX32" fmla="*/ 3744534 w 9588461"/>
              <a:gd name="connsiteY32" fmla="*/ 3366640 h 5769912"/>
              <a:gd name="connsiteX33" fmla="*/ 3595212 w 9588461"/>
              <a:gd name="connsiteY33" fmla="*/ 3363024 h 5769912"/>
              <a:gd name="connsiteX34" fmla="*/ 3332745 w 9588461"/>
              <a:gd name="connsiteY34" fmla="*/ 3513454 h 5769912"/>
              <a:gd name="connsiteX35" fmla="*/ 3300418 w 9588461"/>
              <a:gd name="connsiteY35" fmla="*/ 3467891 h 5769912"/>
              <a:gd name="connsiteX36" fmla="*/ 3250387 w 9588461"/>
              <a:gd name="connsiteY36" fmla="*/ 3377488 h 5769912"/>
              <a:gd name="connsiteX37" fmla="*/ 3225757 w 9588461"/>
              <a:gd name="connsiteY37" fmla="*/ 3351452 h 5769912"/>
              <a:gd name="connsiteX38" fmla="*/ 3041799 w 9588461"/>
              <a:gd name="connsiteY38" fmla="*/ 3353622 h 5769912"/>
              <a:gd name="connsiteX39" fmla="*/ 2735459 w 9588461"/>
              <a:gd name="connsiteY39" fmla="*/ 3304443 h 5769912"/>
              <a:gd name="connsiteX40" fmla="*/ 2673114 w 9588461"/>
              <a:gd name="connsiteY40" fmla="*/ 3278407 h 5769912"/>
              <a:gd name="connsiteX41" fmla="*/ 2596914 w 9588461"/>
              <a:gd name="connsiteY41" fmla="*/ 3246585 h 5769912"/>
              <a:gd name="connsiteX42" fmla="*/ 2516865 w 9588461"/>
              <a:gd name="connsiteY42" fmla="*/ 3212593 h 5769912"/>
              <a:gd name="connsiteX43" fmla="*/ 2431429 w 9588461"/>
              <a:gd name="connsiteY43" fmla="*/ 3174986 h 5769912"/>
              <a:gd name="connsiteX44" fmla="*/ 2235156 w 9588461"/>
              <a:gd name="connsiteY44" fmla="*/ 3177155 h 5769912"/>
              <a:gd name="connsiteX45" fmla="*/ 1916501 w 9588461"/>
              <a:gd name="connsiteY45" fmla="*/ 3334095 h 5769912"/>
              <a:gd name="connsiteX46" fmla="*/ 1797967 w 9588461"/>
              <a:gd name="connsiteY46" fmla="*/ 3391230 h 5769912"/>
              <a:gd name="connsiteX47" fmla="*/ 1408500 w 9588461"/>
              <a:gd name="connsiteY47" fmla="*/ 3390506 h 5769912"/>
              <a:gd name="connsiteX48" fmla="*/ 713463 w 9588461"/>
              <a:gd name="connsiteY48" fmla="*/ 3384721 h 5769912"/>
              <a:gd name="connsiteX49" fmla="*/ 408662 w 9588461"/>
              <a:gd name="connsiteY49" fmla="*/ 3380381 h 5769912"/>
              <a:gd name="connsiteX50" fmla="*/ 376335 w 9588461"/>
              <a:gd name="connsiteY50" fmla="*/ 3345667 h 5769912"/>
              <a:gd name="connsiteX51" fmla="*/ 237789 w 9588461"/>
              <a:gd name="connsiteY51" fmla="*/ 3277683 h 5769912"/>
              <a:gd name="connsiteX52" fmla="*/ 44595 w 9588461"/>
              <a:gd name="connsiteY52" fmla="*/ 3355792 h 5769912"/>
              <a:gd name="connsiteX53" fmla="*/ 6110 w 9588461"/>
              <a:gd name="connsiteY53" fmla="*/ 3512731 h 5769912"/>
              <a:gd name="connsiteX54" fmla="*/ 23044 w 9588461"/>
              <a:gd name="connsiteY54" fmla="*/ 3546723 h 5769912"/>
              <a:gd name="connsiteX55" fmla="*/ 119256 w 9588461"/>
              <a:gd name="connsiteY55" fmla="*/ 3644358 h 5769912"/>
              <a:gd name="connsiteX56" fmla="*/ 310911 w 9588461"/>
              <a:gd name="connsiteY56" fmla="*/ 3645081 h 5769912"/>
              <a:gd name="connsiteX57" fmla="*/ 389420 w 9588461"/>
              <a:gd name="connsiteY57" fmla="*/ 3576375 h 5769912"/>
              <a:gd name="connsiteX58" fmla="*/ 408662 w 9588461"/>
              <a:gd name="connsiteY58" fmla="*/ 3548892 h 5769912"/>
              <a:gd name="connsiteX59" fmla="*/ 1126021 w 9588461"/>
              <a:gd name="connsiteY59" fmla="*/ 3553955 h 5769912"/>
              <a:gd name="connsiteX60" fmla="*/ 1843379 w 9588461"/>
              <a:gd name="connsiteY60" fmla="*/ 3559741 h 5769912"/>
              <a:gd name="connsiteX61" fmla="*/ 1924198 w 9588461"/>
              <a:gd name="connsiteY61" fmla="*/ 3519963 h 5769912"/>
              <a:gd name="connsiteX62" fmla="*/ 2249780 w 9588461"/>
              <a:gd name="connsiteY62" fmla="*/ 3359408 h 5769912"/>
              <a:gd name="connsiteX63" fmla="*/ 2333677 w 9588461"/>
              <a:gd name="connsiteY63" fmla="*/ 3318184 h 5769912"/>
              <a:gd name="connsiteX64" fmla="*/ 2432198 w 9588461"/>
              <a:gd name="connsiteY64" fmla="*/ 3358685 h 5769912"/>
              <a:gd name="connsiteX65" fmla="*/ 2625393 w 9588461"/>
              <a:gd name="connsiteY65" fmla="*/ 3441132 h 5769912"/>
              <a:gd name="connsiteX66" fmla="*/ 2777793 w 9588461"/>
              <a:gd name="connsiteY66" fmla="*/ 3506945 h 5769912"/>
              <a:gd name="connsiteX67" fmla="*/ 2835520 w 9588461"/>
              <a:gd name="connsiteY67" fmla="*/ 3530812 h 5769912"/>
              <a:gd name="connsiteX68" fmla="*/ 2982533 w 9588461"/>
              <a:gd name="connsiteY68" fmla="*/ 3525749 h 5769912"/>
              <a:gd name="connsiteX69" fmla="*/ 3130315 w 9588461"/>
              <a:gd name="connsiteY69" fmla="*/ 3520687 h 5769912"/>
              <a:gd name="connsiteX70" fmla="*/ 3166490 w 9588461"/>
              <a:gd name="connsiteY70" fmla="*/ 3602411 h 5769912"/>
              <a:gd name="connsiteX71" fmla="*/ 3216521 w 9588461"/>
              <a:gd name="connsiteY71" fmla="*/ 3713064 h 5769912"/>
              <a:gd name="connsiteX72" fmla="*/ 3247309 w 9588461"/>
              <a:gd name="connsiteY72" fmla="*/ 3781770 h 5769912"/>
              <a:gd name="connsiteX73" fmla="*/ 3378157 w 9588461"/>
              <a:gd name="connsiteY73" fmla="*/ 3883745 h 5769912"/>
              <a:gd name="connsiteX74" fmla="*/ 3471291 w 9588461"/>
              <a:gd name="connsiteY74" fmla="*/ 3723912 h 5769912"/>
              <a:gd name="connsiteX75" fmla="*/ 3503618 w 9588461"/>
              <a:gd name="connsiteY75" fmla="*/ 3572036 h 5769912"/>
              <a:gd name="connsiteX76" fmla="*/ 3539794 w 9588461"/>
              <a:gd name="connsiteY76" fmla="*/ 3529365 h 5769912"/>
              <a:gd name="connsiteX77" fmla="*/ 3682188 w 9588461"/>
              <a:gd name="connsiteY77" fmla="*/ 3535874 h 5769912"/>
              <a:gd name="connsiteX78" fmla="*/ 3833818 w 9588461"/>
              <a:gd name="connsiteY78" fmla="*/ 3530089 h 5769912"/>
              <a:gd name="connsiteX79" fmla="*/ 3943116 w 9588461"/>
              <a:gd name="connsiteY79" fmla="*/ 3358685 h 5769912"/>
              <a:gd name="connsiteX80" fmla="*/ 3983910 w 9588461"/>
              <a:gd name="connsiteY80" fmla="*/ 3246585 h 5769912"/>
              <a:gd name="connsiteX81" fmla="*/ 4013158 w 9588461"/>
              <a:gd name="connsiteY81" fmla="*/ 3168477 h 5769912"/>
              <a:gd name="connsiteX82" fmla="*/ 4043946 w 9588461"/>
              <a:gd name="connsiteY82" fmla="*/ 3101217 h 5769912"/>
              <a:gd name="connsiteX83" fmla="*/ 4156322 w 9588461"/>
              <a:gd name="connsiteY83" fmla="*/ 3344220 h 5769912"/>
              <a:gd name="connsiteX84" fmla="*/ 4233292 w 9588461"/>
              <a:gd name="connsiteY84" fmla="*/ 3478740 h 5769912"/>
              <a:gd name="connsiteX85" fmla="*/ 4321807 w 9588461"/>
              <a:gd name="connsiteY85" fmla="*/ 3514178 h 5769912"/>
              <a:gd name="connsiteX86" fmla="*/ 4515771 w 9588461"/>
              <a:gd name="connsiteY86" fmla="*/ 3553232 h 5769912"/>
              <a:gd name="connsiteX87" fmla="*/ 4595050 w 9588461"/>
              <a:gd name="connsiteY87" fmla="*/ 3684135 h 5769912"/>
              <a:gd name="connsiteX88" fmla="*/ 4703577 w 9588461"/>
              <a:gd name="connsiteY88" fmla="*/ 3767306 h 5769912"/>
              <a:gd name="connsiteX89" fmla="*/ 4802099 w 9588461"/>
              <a:gd name="connsiteY89" fmla="*/ 3586500 h 5769912"/>
              <a:gd name="connsiteX90" fmla="*/ 4828268 w 9588461"/>
              <a:gd name="connsiteY90" fmla="*/ 3217656 h 5769912"/>
              <a:gd name="connsiteX91" fmla="*/ 4839814 w 9588461"/>
              <a:gd name="connsiteY91" fmla="*/ 3058547 h 5769912"/>
              <a:gd name="connsiteX92" fmla="*/ 4855208 w 9588461"/>
              <a:gd name="connsiteY92" fmla="*/ 2852428 h 5769912"/>
              <a:gd name="connsiteX93" fmla="*/ 4871371 w 9588461"/>
              <a:gd name="connsiteY93" fmla="*/ 2617380 h 5769912"/>
              <a:gd name="connsiteX94" fmla="*/ 4886765 w 9588461"/>
              <a:gd name="connsiteY94" fmla="*/ 2445253 h 5769912"/>
              <a:gd name="connsiteX95" fmla="*/ 4894462 w 9588461"/>
              <a:gd name="connsiteY95" fmla="*/ 2346171 h 5769912"/>
              <a:gd name="connsiteX96" fmla="*/ 4902159 w 9588461"/>
              <a:gd name="connsiteY96" fmla="*/ 2229009 h 5769912"/>
              <a:gd name="connsiteX97" fmla="*/ 4918323 w 9588461"/>
              <a:gd name="connsiteY97" fmla="*/ 2060498 h 5769912"/>
              <a:gd name="connsiteX98" fmla="*/ 4933717 w 9588461"/>
              <a:gd name="connsiteY98" fmla="*/ 1850763 h 5769912"/>
              <a:gd name="connsiteX99" fmla="*/ 4947572 w 9588461"/>
              <a:gd name="connsiteY99" fmla="*/ 1655493 h 5769912"/>
              <a:gd name="connsiteX100" fmla="*/ 4976820 w 9588461"/>
              <a:gd name="connsiteY100" fmla="*/ 1290265 h 5769912"/>
              <a:gd name="connsiteX101" fmla="*/ 4988366 w 9588461"/>
              <a:gd name="connsiteY101" fmla="*/ 1322810 h 5769912"/>
              <a:gd name="connsiteX102" fmla="*/ 5014535 w 9588461"/>
              <a:gd name="connsiteY102" fmla="*/ 1641028 h 5769912"/>
              <a:gd name="connsiteX103" fmla="*/ 5044554 w 9588461"/>
              <a:gd name="connsiteY103" fmla="*/ 1991792 h 5769912"/>
              <a:gd name="connsiteX104" fmla="*/ 5056099 w 9588461"/>
              <a:gd name="connsiteY104" fmla="*/ 2158133 h 5769912"/>
              <a:gd name="connsiteX105" fmla="*/ 5063796 w 9588461"/>
              <a:gd name="connsiteY105" fmla="*/ 2263001 h 5769912"/>
              <a:gd name="connsiteX106" fmla="*/ 5079190 w 9588461"/>
              <a:gd name="connsiteY106" fmla="*/ 2436574 h 5769912"/>
              <a:gd name="connsiteX107" fmla="*/ 5094584 w 9588461"/>
              <a:gd name="connsiteY107" fmla="*/ 2617380 h 5769912"/>
              <a:gd name="connsiteX108" fmla="*/ 5109978 w 9588461"/>
              <a:gd name="connsiteY108" fmla="*/ 2809035 h 5769912"/>
              <a:gd name="connsiteX109" fmla="*/ 5148463 w 9588461"/>
              <a:gd name="connsiteY109" fmla="*/ 3297211 h 5769912"/>
              <a:gd name="connsiteX110" fmla="*/ 5171554 w 9588461"/>
              <a:gd name="connsiteY110" fmla="*/ 3590116 h 5769912"/>
              <a:gd name="connsiteX111" fmla="*/ 5183099 w 9588461"/>
              <a:gd name="connsiteY111" fmla="*/ 3740547 h 5769912"/>
              <a:gd name="connsiteX112" fmla="*/ 5217736 w 9588461"/>
              <a:gd name="connsiteY112" fmla="*/ 4136150 h 5769912"/>
              <a:gd name="connsiteX113" fmla="*/ 5248523 w 9588461"/>
              <a:gd name="connsiteY113" fmla="*/ 4519459 h 5769912"/>
              <a:gd name="connsiteX114" fmla="*/ 5279311 w 9588461"/>
              <a:gd name="connsiteY114" fmla="*/ 4884687 h 5769912"/>
              <a:gd name="connsiteX115" fmla="*/ 5290087 w 9588461"/>
              <a:gd name="connsiteY115" fmla="*/ 5036564 h 5769912"/>
              <a:gd name="connsiteX116" fmla="*/ 5306251 w 9588461"/>
              <a:gd name="connsiteY116" fmla="*/ 5239066 h 5769912"/>
              <a:gd name="connsiteX117" fmla="*/ 5325493 w 9588461"/>
              <a:gd name="connsiteY117" fmla="*/ 5445185 h 5769912"/>
              <a:gd name="connsiteX118" fmla="*/ 5333190 w 9588461"/>
              <a:gd name="connsiteY118" fmla="*/ 5568133 h 5769912"/>
              <a:gd name="connsiteX119" fmla="*/ 5369366 w 9588461"/>
              <a:gd name="connsiteY119" fmla="*/ 5728689 h 5769912"/>
              <a:gd name="connsiteX120" fmla="*/ 5410930 w 9588461"/>
              <a:gd name="connsiteY120" fmla="*/ 5756894 h 5769912"/>
              <a:gd name="connsiteX121" fmla="*/ 5439409 w 9588461"/>
              <a:gd name="connsiteY121" fmla="*/ 5769912 h 5769912"/>
              <a:gd name="connsiteX122" fmla="*/ 5470196 w 9588461"/>
              <a:gd name="connsiteY122" fmla="*/ 5748939 h 5769912"/>
              <a:gd name="connsiteX123" fmla="*/ 5510221 w 9588461"/>
              <a:gd name="connsiteY123" fmla="*/ 5712778 h 5769912"/>
              <a:gd name="connsiteX124" fmla="*/ 5544857 w 9588461"/>
              <a:gd name="connsiteY124" fmla="*/ 5445185 h 5769912"/>
              <a:gd name="connsiteX125" fmla="*/ 5567948 w 9588461"/>
              <a:gd name="connsiteY125" fmla="*/ 5210137 h 5769912"/>
              <a:gd name="connsiteX126" fmla="*/ 5591039 w 9588461"/>
              <a:gd name="connsiteY126" fmla="*/ 4982322 h 5769912"/>
              <a:gd name="connsiteX127" fmla="*/ 5606433 w 9588461"/>
              <a:gd name="connsiteY127" fmla="*/ 4823213 h 5769912"/>
              <a:gd name="connsiteX128" fmla="*/ 5663391 w 9588461"/>
              <a:gd name="connsiteY128" fmla="*/ 4269946 h 5769912"/>
              <a:gd name="connsiteX129" fmla="*/ 5686482 w 9588461"/>
              <a:gd name="connsiteY129" fmla="*/ 4038515 h 5769912"/>
              <a:gd name="connsiteX130" fmla="*/ 5717270 w 9588461"/>
              <a:gd name="connsiteY130" fmla="*/ 3731145 h 5769912"/>
              <a:gd name="connsiteX131" fmla="*/ 5730354 w 9588461"/>
              <a:gd name="connsiteY131" fmla="*/ 3591563 h 5769912"/>
              <a:gd name="connsiteX132" fmla="*/ 5735742 w 9588461"/>
              <a:gd name="connsiteY132" fmla="*/ 3543107 h 5769912"/>
              <a:gd name="connsiteX133" fmla="*/ 5794239 w 9588461"/>
              <a:gd name="connsiteY133" fmla="*/ 3543107 h 5769912"/>
              <a:gd name="connsiteX134" fmla="*/ 6072100 w 9588461"/>
              <a:gd name="connsiteY134" fmla="*/ 3551062 h 5769912"/>
              <a:gd name="connsiteX135" fmla="*/ 6319173 w 9588461"/>
              <a:gd name="connsiteY135" fmla="*/ 3547446 h 5769912"/>
              <a:gd name="connsiteX136" fmla="*/ 6430780 w 9588461"/>
              <a:gd name="connsiteY136" fmla="*/ 3447641 h 5769912"/>
              <a:gd name="connsiteX137" fmla="*/ 6589337 w 9588461"/>
              <a:gd name="connsiteY137" fmla="*/ 3279130 h 5769912"/>
              <a:gd name="connsiteX138" fmla="*/ 6642446 w 9588461"/>
              <a:gd name="connsiteY138" fmla="*/ 3221272 h 5769912"/>
              <a:gd name="connsiteX139" fmla="*/ 6699404 w 9588461"/>
              <a:gd name="connsiteY139" fmla="*/ 3159798 h 5769912"/>
              <a:gd name="connsiteX140" fmla="*/ 6817938 w 9588461"/>
              <a:gd name="connsiteY140" fmla="*/ 3034680 h 5769912"/>
              <a:gd name="connsiteX141" fmla="*/ 6897986 w 9588461"/>
              <a:gd name="connsiteY141" fmla="*/ 2949340 h 5769912"/>
              <a:gd name="connsiteX142" fmla="*/ 6914150 w 9588461"/>
              <a:gd name="connsiteY142" fmla="*/ 2963804 h 5769912"/>
              <a:gd name="connsiteX143" fmla="*/ 6964950 w 9588461"/>
              <a:gd name="connsiteY143" fmla="*/ 3022386 h 5769912"/>
              <a:gd name="connsiteX144" fmla="*/ 7266672 w 9588461"/>
              <a:gd name="connsiteY144" fmla="*/ 3376765 h 5769912"/>
              <a:gd name="connsiteX145" fmla="*/ 7309775 w 9588461"/>
              <a:gd name="connsiteY145" fmla="*/ 3427391 h 5769912"/>
              <a:gd name="connsiteX146" fmla="*/ 7359805 w 9588461"/>
              <a:gd name="connsiteY146" fmla="*/ 3478016 h 5769912"/>
              <a:gd name="connsiteX147" fmla="*/ 7384435 w 9588461"/>
              <a:gd name="connsiteY147" fmla="*/ 3496097 h 5769912"/>
              <a:gd name="connsiteX148" fmla="*/ 8277285 w 9588461"/>
              <a:gd name="connsiteY148" fmla="*/ 3502606 h 5769912"/>
              <a:gd name="connsiteX149" fmla="*/ 9177062 w 9588461"/>
              <a:gd name="connsiteY149" fmla="*/ 3519240 h 5769912"/>
              <a:gd name="connsiteX150" fmla="*/ 9266347 w 9588461"/>
              <a:gd name="connsiteY150" fmla="*/ 3600964 h 5769912"/>
              <a:gd name="connsiteX151" fmla="*/ 9493408 w 9588461"/>
              <a:gd name="connsiteY151" fmla="*/ 3580714 h 5769912"/>
              <a:gd name="connsiteX152" fmla="*/ 9560371 w 9588461"/>
              <a:gd name="connsiteY152" fmla="*/ 3499713 h 5769912"/>
              <a:gd name="connsiteX153" fmla="*/ 9581153 w 9588461"/>
              <a:gd name="connsiteY153" fmla="*/ 3393399 h 5769912"/>
              <a:gd name="connsiteX154" fmla="*/ 9464159 w 9588461"/>
              <a:gd name="connsiteY154" fmla="*/ 3248031 h 5769912"/>
              <a:gd name="connsiteX155" fmla="*/ 9371026 w 9588461"/>
              <a:gd name="connsiteY155" fmla="*/ 3228504 h 5769912"/>
              <a:gd name="connsiteX156" fmla="*/ 9172443 w 9588461"/>
              <a:gd name="connsiteY156" fmla="*/ 3332648 h 5769912"/>
              <a:gd name="connsiteX157" fmla="*/ 8466630 w 9588461"/>
              <a:gd name="connsiteY157" fmla="*/ 3337711 h 5769912"/>
              <a:gd name="connsiteX158" fmla="*/ 7440623 w 9588461"/>
              <a:gd name="connsiteY158" fmla="*/ 3315291 h 5769912"/>
              <a:gd name="connsiteX159" fmla="*/ 7424460 w 9588461"/>
              <a:gd name="connsiteY159" fmla="*/ 3295764 h 5769912"/>
              <a:gd name="connsiteX160" fmla="*/ 7211253 w 9588461"/>
              <a:gd name="connsiteY160" fmla="*/ 3046252 h 5769912"/>
              <a:gd name="connsiteX161" fmla="*/ 6971877 w 9588461"/>
              <a:gd name="connsiteY161" fmla="*/ 2767088 h 5769912"/>
              <a:gd name="connsiteX162" fmla="*/ 6907992 w 9588461"/>
              <a:gd name="connsiteY162" fmla="*/ 2738159 h 5769912"/>
              <a:gd name="connsiteX163" fmla="*/ 6587798 w 9588461"/>
              <a:gd name="connsiteY163" fmla="*/ 3029618 h 5769912"/>
              <a:gd name="connsiteX164" fmla="*/ 6329179 w 9588461"/>
              <a:gd name="connsiteY164" fmla="*/ 3307336 h 5769912"/>
              <a:gd name="connsiteX165" fmla="*/ 6261446 w 9588461"/>
              <a:gd name="connsiteY165" fmla="*/ 3376042 h 5769912"/>
              <a:gd name="connsiteX166" fmla="*/ 6241434 w 9588461"/>
              <a:gd name="connsiteY166" fmla="*/ 3393399 h 5769912"/>
              <a:gd name="connsiteX167" fmla="*/ 6074409 w 9588461"/>
              <a:gd name="connsiteY167" fmla="*/ 3384721 h 5769912"/>
              <a:gd name="connsiteX168" fmla="*/ 5766530 w 9588461"/>
              <a:gd name="connsiteY168" fmla="*/ 3374595 h 5769912"/>
              <a:gd name="connsiteX169" fmla="*/ 5606433 w 9588461"/>
              <a:gd name="connsiteY169" fmla="*/ 3391230 h 5769912"/>
              <a:gd name="connsiteX170" fmla="*/ 5575645 w 9588461"/>
              <a:gd name="connsiteY170" fmla="*/ 3427391 h 5769912"/>
              <a:gd name="connsiteX171" fmla="*/ 5541009 w 9588461"/>
              <a:gd name="connsiteY171" fmla="*/ 3691367 h 5769912"/>
              <a:gd name="connsiteX172" fmla="*/ 5524845 w 9588461"/>
              <a:gd name="connsiteY172" fmla="*/ 3843244 h 5769912"/>
              <a:gd name="connsiteX173" fmla="*/ 5509451 w 9588461"/>
              <a:gd name="connsiteY173" fmla="*/ 3980657 h 5769912"/>
              <a:gd name="connsiteX174" fmla="*/ 5494827 w 9588461"/>
              <a:gd name="connsiteY174" fmla="*/ 4139766 h 5769912"/>
              <a:gd name="connsiteX175" fmla="*/ 5460960 w 9588461"/>
              <a:gd name="connsiteY175" fmla="*/ 4485467 h 5769912"/>
              <a:gd name="connsiteX176" fmla="*/ 5446336 w 9588461"/>
              <a:gd name="connsiteY176" fmla="*/ 4610585 h 5769912"/>
              <a:gd name="connsiteX177" fmla="*/ 5422475 w 9588461"/>
              <a:gd name="connsiteY177" fmla="*/ 4465217 h 5769912"/>
              <a:gd name="connsiteX178" fmla="*/ 5406312 w 9588461"/>
              <a:gd name="connsiteY178" fmla="*/ 4248250 h 5769912"/>
              <a:gd name="connsiteX179" fmla="*/ 5387069 w 9588461"/>
              <a:gd name="connsiteY179" fmla="*/ 4016818 h 5769912"/>
              <a:gd name="connsiteX180" fmla="*/ 5372445 w 9588461"/>
              <a:gd name="connsiteY180" fmla="*/ 3836012 h 5769912"/>
              <a:gd name="connsiteX181" fmla="*/ 5332421 w 9588461"/>
              <a:gd name="connsiteY181" fmla="*/ 3344220 h 5769912"/>
              <a:gd name="connsiteX182" fmla="*/ 5321645 w 9588461"/>
              <a:gd name="connsiteY182" fmla="*/ 3210424 h 5769912"/>
              <a:gd name="connsiteX183" fmla="*/ 5306251 w 9588461"/>
              <a:gd name="connsiteY183" fmla="*/ 3007921 h 5769912"/>
              <a:gd name="connsiteX184" fmla="*/ 5286239 w 9588461"/>
              <a:gd name="connsiteY184" fmla="*/ 2792400 h 5769912"/>
              <a:gd name="connsiteX185" fmla="*/ 5279311 w 9588461"/>
              <a:gd name="connsiteY185" fmla="*/ 2682470 h 5769912"/>
              <a:gd name="connsiteX186" fmla="*/ 5272384 w 9588461"/>
              <a:gd name="connsiteY186" fmla="*/ 2590621 h 5769912"/>
              <a:gd name="connsiteX187" fmla="*/ 5256220 w 9588461"/>
              <a:gd name="connsiteY187" fmla="*/ 2422110 h 5769912"/>
              <a:gd name="connsiteX188" fmla="*/ 5240826 w 9588461"/>
              <a:gd name="connsiteY188" fmla="*/ 2230456 h 5769912"/>
              <a:gd name="connsiteX189" fmla="*/ 5225433 w 9588461"/>
              <a:gd name="connsiteY189" fmla="*/ 2060498 h 5769912"/>
              <a:gd name="connsiteX190" fmla="*/ 5190796 w 9588461"/>
              <a:gd name="connsiteY190" fmla="*/ 1615715 h 5769912"/>
              <a:gd name="connsiteX191" fmla="*/ 5170784 w 9588461"/>
              <a:gd name="connsiteY191" fmla="*/ 1373436 h 5769912"/>
              <a:gd name="connsiteX192" fmla="*/ 5156160 w 9588461"/>
              <a:gd name="connsiteY192" fmla="*/ 1167317 h 5769912"/>
              <a:gd name="connsiteX193" fmla="*/ 5137687 w 9588461"/>
              <a:gd name="connsiteY193" fmla="*/ 939501 h 5769912"/>
              <a:gd name="connsiteX194" fmla="*/ 5121523 w 9588461"/>
              <a:gd name="connsiteY194" fmla="*/ 765928 h 5769912"/>
              <a:gd name="connsiteX195" fmla="*/ 5102281 w 9588461"/>
              <a:gd name="connsiteY195" fmla="*/ 505567 h 5769912"/>
              <a:gd name="connsiteX196" fmla="*/ 5086887 w 9588461"/>
              <a:gd name="connsiteY196" fmla="*/ 328377 h 5769912"/>
              <a:gd name="connsiteX197" fmla="*/ 5075341 w 9588461"/>
              <a:gd name="connsiteY197" fmla="*/ 187349 h 5769912"/>
              <a:gd name="connsiteX198" fmla="*/ 5027620 w 9588461"/>
              <a:gd name="connsiteY198" fmla="*/ 21007 h 5769912"/>
              <a:gd name="connsiteX199" fmla="*/ 4938335 w 9588461"/>
              <a:gd name="connsiteY199" fmla="*/ 13052 h 576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9588461" h="5769912">
                <a:moveTo>
                  <a:pt x="4938335" y="13052"/>
                </a:moveTo>
                <a:cubicBezTo>
                  <a:pt x="4900620" y="36195"/>
                  <a:pt x="4893693" y="52829"/>
                  <a:pt x="4885996" y="138893"/>
                </a:cubicBezTo>
                <a:cubicBezTo>
                  <a:pt x="4882147" y="183733"/>
                  <a:pt x="4875220" y="255332"/>
                  <a:pt x="4871371" y="299448"/>
                </a:cubicBezTo>
                <a:cubicBezTo>
                  <a:pt x="4866753" y="342842"/>
                  <a:pt x="4860596" y="426736"/>
                  <a:pt x="4858287" y="486040"/>
                </a:cubicBezTo>
                <a:cubicBezTo>
                  <a:pt x="4855978" y="544621"/>
                  <a:pt x="4850590" y="594524"/>
                  <a:pt x="4846741" y="596693"/>
                </a:cubicBezTo>
                <a:cubicBezTo>
                  <a:pt x="4843662" y="598863"/>
                  <a:pt x="4840584" y="629962"/>
                  <a:pt x="4840584" y="665400"/>
                </a:cubicBezTo>
                <a:cubicBezTo>
                  <a:pt x="4840584" y="726874"/>
                  <a:pt x="4836735" y="779669"/>
                  <a:pt x="4817493" y="997359"/>
                </a:cubicBezTo>
                <a:cubicBezTo>
                  <a:pt x="4812874" y="1047262"/>
                  <a:pt x="4805177" y="1136218"/>
                  <a:pt x="4801329" y="1196246"/>
                </a:cubicBezTo>
                <a:cubicBezTo>
                  <a:pt x="4796711" y="1255550"/>
                  <a:pt x="4792093" y="1322810"/>
                  <a:pt x="4790553" y="1344507"/>
                </a:cubicBezTo>
                <a:cubicBezTo>
                  <a:pt x="4788244" y="1366203"/>
                  <a:pt x="4783626" y="1442865"/>
                  <a:pt x="4779008" y="1514464"/>
                </a:cubicBezTo>
                <a:cubicBezTo>
                  <a:pt x="4774390" y="1586063"/>
                  <a:pt x="4767462" y="1677189"/>
                  <a:pt x="4762844" y="1716967"/>
                </a:cubicBezTo>
                <a:cubicBezTo>
                  <a:pt x="4758996" y="1756744"/>
                  <a:pt x="4748989" y="1893433"/>
                  <a:pt x="4740523" y="2020721"/>
                </a:cubicBezTo>
                <a:cubicBezTo>
                  <a:pt x="4732056" y="2148008"/>
                  <a:pt x="4719741" y="2310733"/>
                  <a:pt x="4713583" y="2382333"/>
                </a:cubicBezTo>
                <a:cubicBezTo>
                  <a:pt x="4707426" y="2453932"/>
                  <a:pt x="4698959" y="2563139"/>
                  <a:pt x="4694341" y="2624613"/>
                </a:cubicBezTo>
                <a:cubicBezTo>
                  <a:pt x="4689723" y="2686087"/>
                  <a:pt x="4682795" y="2782275"/>
                  <a:pt x="4678177" y="2837964"/>
                </a:cubicBezTo>
                <a:cubicBezTo>
                  <a:pt x="4674329" y="2893652"/>
                  <a:pt x="4667402" y="2983331"/>
                  <a:pt x="4663553" y="3036850"/>
                </a:cubicBezTo>
                <a:cubicBezTo>
                  <a:pt x="4658935" y="3090369"/>
                  <a:pt x="4652777" y="3168477"/>
                  <a:pt x="4648159" y="3210424"/>
                </a:cubicBezTo>
                <a:cubicBezTo>
                  <a:pt x="4644311" y="3252371"/>
                  <a:pt x="4638923" y="3314568"/>
                  <a:pt x="4636614" y="3349283"/>
                </a:cubicBezTo>
                <a:lnTo>
                  <a:pt x="4631226" y="3412203"/>
                </a:lnTo>
                <a:lnTo>
                  <a:pt x="4610444" y="3397739"/>
                </a:lnTo>
                <a:cubicBezTo>
                  <a:pt x="4595820" y="3387613"/>
                  <a:pt x="4554256" y="3377488"/>
                  <a:pt x="4470359" y="3364470"/>
                </a:cubicBezTo>
                <a:lnTo>
                  <a:pt x="4351056" y="3345667"/>
                </a:lnTo>
                <a:lnTo>
                  <a:pt x="4337201" y="3316014"/>
                </a:lnTo>
                <a:cubicBezTo>
                  <a:pt x="4329504" y="3299380"/>
                  <a:pt x="4302565" y="3239353"/>
                  <a:pt x="4277165" y="3181495"/>
                </a:cubicBezTo>
                <a:cubicBezTo>
                  <a:pt x="4251765" y="3123637"/>
                  <a:pt x="4226365" y="3066502"/>
                  <a:pt x="4220977" y="3054931"/>
                </a:cubicBezTo>
                <a:cubicBezTo>
                  <a:pt x="4215589" y="3042636"/>
                  <a:pt x="4197886" y="3003582"/>
                  <a:pt x="4182492" y="2968144"/>
                </a:cubicBezTo>
                <a:cubicBezTo>
                  <a:pt x="4167098" y="2931983"/>
                  <a:pt x="4148625" y="2890036"/>
                  <a:pt x="4140928" y="2874125"/>
                </a:cubicBezTo>
                <a:cubicBezTo>
                  <a:pt x="4133231" y="2858214"/>
                  <a:pt x="4124764" y="2837964"/>
                  <a:pt x="4121686" y="2829285"/>
                </a:cubicBezTo>
                <a:cubicBezTo>
                  <a:pt x="4114758" y="2809758"/>
                  <a:pt x="4076273" y="2777936"/>
                  <a:pt x="4050873" y="2772150"/>
                </a:cubicBezTo>
                <a:cubicBezTo>
                  <a:pt x="4004691" y="2761302"/>
                  <a:pt x="3957740" y="2801079"/>
                  <a:pt x="3933879" y="2871955"/>
                </a:cubicBezTo>
                <a:cubicBezTo>
                  <a:pt x="3920794" y="2911009"/>
                  <a:pt x="3881540" y="3015877"/>
                  <a:pt x="3804570" y="3221272"/>
                </a:cubicBezTo>
                <a:cubicBezTo>
                  <a:pt x="3793794" y="3248755"/>
                  <a:pt x="3778400" y="3292148"/>
                  <a:pt x="3769164" y="3317461"/>
                </a:cubicBezTo>
                <a:cubicBezTo>
                  <a:pt x="3760697" y="3342774"/>
                  <a:pt x="3749152" y="3365194"/>
                  <a:pt x="3744534" y="3366640"/>
                </a:cubicBezTo>
                <a:cubicBezTo>
                  <a:pt x="3739915" y="3368086"/>
                  <a:pt x="3672182" y="3366640"/>
                  <a:pt x="3595212" y="3363024"/>
                </a:cubicBezTo>
                <a:cubicBezTo>
                  <a:pt x="3383545" y="3352899"/>
                  <a:pt x="3379697" y="3355792"/>
                  <a:pt x="3332745" y="3513454"/>
                </a:cubicBezTo>
                <a:cubicBezTo>
                  <a:pt x="3328127" y="3528642"/>
                  <a:pt x="3323509" y="3522133"/>
                  <a:pt x="3300418" y="3467891"/>
                </a:cubicBezTo>
                <a:cubicBezTo>
                  <a:pt x="3285794" y="3432453"/>
                  <a:pt x="3263472" y="3391953"/>
                  <a:pt x="3250387" y="3377488"/>
                </a:cubicBezTo>
                <a:lnTo>
                  <a:pt x="3225757" y="3351452"/>
                </a:lnTo>
                <a:lnTo>
                  <a:pt x="3041799" y="3353622"/>
                </a:lnTo>
                <a:cubicBezTo>
                  <a:pt x="2837829" y="3356515"/>
                  <a:pt x="2869387" y="3361577"/>
                  <a:pt x="2735459" y="3304443"/>
                </a:cubicBezTo>
                <a:cubicBezTo>
                  <a:pt x="2714678" y="3295764"/>
                  <a:pt x="2686199" y="3284192"/>
                  <a:pt x="2673114" y="3278407"/>
                </a:cubicBezTo>
                <a:cubicBezTo>
                  <a:pt x="2660799" y="3273344"/>
                  <a:pt x="2626162" y="3258880"/>
                  <a:pt x="2596914" y="3246585"/>
                </a:cubicBezTo>
                <a:cubicBezTo>
                  <a:pt x="2567665" y="3234290"/>
                  <a:pt x="2531490" y="3219102"/>
                  <a:pt x="2516865" y="3212593"/>
                </a:cubicBezTo>
                <a:cubicBezTo>
                  <a:pt x="2501471" y="3206808"/>
                  <a:pt x="2462986" y="3189450"/>
                  <a:pt x="2431429" y="3174986"/>
                </a:cubicBezTo>
                <a:cubicBezTo>
                  <a:pt x="2352150" y="3138825"/>
                  <a:pt x="2309817" y="3139548"/>
                  <a:pt x="2235156" y="3177155"/>
                </a:cubicBezTo>
                <a:cubicBezTo>
                  <a:pt x="2157416" y="3216933"/>
                  <a:pt x="2051968" y="3269005"/>
                  <a:pt x="1916501" y="3334095"/>
                </a:cubicBezTo>
                <a:lnTo>
                  <a:pt x="1797967" y="3391230"/>
                </a:lnTo>
                <a:lnTo>
                  <a:pt x="1408500" y="3390506"/>
                </a:lnTo>
                <a:cubicBezTo>
                  <a:pt x="1194524" y="3389783"/>
                  <a:pt x="882027" y="3387613"/>
                  <a:pt x="713463" y="3384721"/>
                </a:cubicBezTo>
                <a:lnTo>
                  <a:pt x="408662" y="3380381"/>
                </a:lnTo>
                <a:lnTo>
                  <a:pt x="376335" y="3345667"/>
                </a:lnTo>
                <a:cubicBezTo>
                  <a:pt x="336311" y="3302996"/>
                  <a:pt x="293977" y="3282023"/>
                  <a:pt x="237789" y="3277683"/>
                </a:cubicBezTo>
                <a:cubicBezTo>
                  <a:pt x="159280" y="3270451"/>
                  <a:pt x="86929" y="3300103"/>
                  <a:pt x="44595" y="3355792"/>
                </a:cubicBezTo>
                <a:cubicBezTo>
                  <a:pt x="9189" y="3402801"/>
                  <a:pt x="-10823" y="3481633"/>
                  <a:pt x="6110" y="3512731"/>
                </a:cubicBezTo>
                <a:cubicBezTo>
                  <a:pt x="9959" y="3519240"/>
                  <a:pt x="17656" y="3534428"/>
                  <a:pt x="23044" y="3546723"/>
                </a:cubicBezTo>
                <a:cubicBezTo>
                  <a:pt x="41516" y="3585777"/>
                  <a:pt x="81541" y="3626277"/>
                  <a:pt x="119256" y="3644358"/>
                </a:cubicBezTo>
                <a:cubicBezTo>
                  <a:pt x="170826" y="3669671"/>
                  <a:pt x="265499" y="3669671"/>
                  <a:pt x="310911" y="3645081"/>
                </a:cubicBezTo>
                <a:cubicBezTo>
                  <a:pt x="352474" y="3622661"/>
                  <a:pt x="367099" y="3609643"/>
                  <a:pt x="389420" y="3576375"/>
                </a:cubicBezTo>
                <a:lnTo>
                  <a:pt x="408662" y="3548892"/>
                </a:lnTo>
                <a:lnTo>
                  <a:pt x="1126021" y="3553955"/>
                </a:lnTo>
                <a:lnTo>
                  <a:pt x="1843379" y="3559741"/>
                </a:lnTo>
                <a:lnTo>
                  <a:pt x="1924198" y="3519963"/>
                </a:lnTo>
                <a:cubicBezTo>
                  <a:pt x="2018871" y="3472231"/>
                  <a:pt x="2133556" y="3415819"/>
                  <a:pt x="2249780" y="3359408"/>
                </a:cubicBezTo>
                <a:lnTo>
                  <a:pt x="2333677" y="3318184"/>
                </a:lnTo>
                <a:lnTo>
                  <a:pt x="2432198" y="3358685"/>
                </a:lnTo>
                <a:cubicBezTo>
                  <a:pt x="2486847" y="3381104"/>
                  <a:pt x="2573053" y="3417989"/>
                  <a:pt x="2625393" y="3441132"/>
                </a:cubicBezTo>
                <a:cubicBezTo>
                  <a:pt x="2677732" y="3464275"/>
                  <a:pt x="2746235" y="3493927"/>
                  <a:pt x="2777793" y="3506945"/>
                </a:cubicBezTo>
                <a:lnTo>
                  <a:pt x="2835520" y="3530812"/>
                </a:lnTo>
                <a:lnTo>
                  <a:pt x="2982533" y="3525749"/>
                </a:lnTo>
                <a:lnTo>
                  <a:pt x="3130315" y="3520687"/>
                </a:lnTo>
                <a:lnTo>
                  <a:pt x="3166490" y="3602411"/>
                </a:lnTo>
                <a:cubicBezTo>
                  <a:pt x="3186502" y="3647251"/>
                  <a:pt x="3208824" y="3697153"/>
                  <a:pt x="3216521" y="3713064"/>
                </a:cubicBezTo>
                <a:cubicBezTo>
                  <a:pt x="3223448" y="3728975"/>
                  <a:pt x="3237303" y="3760074"/>
                  <a:pt x="3247309" y="3781770"/>
                </a:cubicBezTo>
                <a:cubicBezTo>
                  <a:pt x="3285794" y="3871450"/>
                  <a:pt x="3321969" y="3899656"/>
                  <a:pt x="3378157" y="3883745"/>
                </a:cubicBezTo>
                <a:cubicBezTo>
                  <a:pt x="3430497" y="3869280"/>
                  <a:pt x="3448969" y="3837459"/>
                  <a:pt x="3471291" y="3723912"/>
                </a:cubicBezTo>
                <a:cubicBezTo>
                  <a:pt x="3483606" y="3660992"/>
                  <a:pt x="3493612" y="3611090"/>
                  <a:pt x="3503618" y="3572036"/>
                </a:cubicBezTo>
                <a:cubicBezTo>
                  <a:pt x="3512854" y="3533705"/>
                  <a:pt x="3514394" y="3532258"/>
                  <a:pt x="3539794" y="3529365"/>
                </a:cubicBezTo>
                <a:cubicBezTo>
                  <a:pt x="3554418" y="3527919"/>
                  <a:pt x="3619073" y="3530812"/>
                  <a:pt x="3682188" y="3535874"/>
                </a:cubicBezTo>
                <a:cubicBezTo>
                  <a:pt x="3793024" y="3543830"/>
                  <a:pt x="3799182" y="3543830"/>
                  <a:pt x="3833818" y="3530089"/>
                </a:cubicBezTo>
                <a:cubicBezTo>
                  <a:pt x="3881540" y="3510561"/>
                  <a:pt x="3897703" y="3484525"/>
                  <a:pt x="3943116" y="3358685"/>
                </a:cubicBezTo>
                <a:cubicBezTo>
                  <a:pt x="3963128" y="3302996"/>
                  <a:pt x="3981600" y="3252371"/>
                  <a:pt x="3983910" y="3246585"/>
                </a:cubicBezTo>
                <a:cubicBezTo>
                  <a:pt x="3986988" y="3240799"/>
                  <a:pt x="3999304" y="3205361"/>
                  <a:pt x="4013158" y="3168477"/>
                </a:cubicBezTo>
                <a:cubicBezTo>
                  <a:pt x="4026243" y="3131592"/>
                  <a:pt x="4040098" y="3101217"/>
                  <a:pt x="4043946" y="3101217"/>
                </a:cubicBezTo>
                <a:cubicBezTo>
                  <a:pt x="4049334" y="3101217"/>
                  <a:pt x="4077043" y="3160521"/>
                  <a:pt x="4156322" y="3344220"/>
                </a:cubicBezTo>
                <a:cubicBezTo>
                  <a:pt x="4200965" y="3446195"/>
                  <a:pt x="4202504" y="3449087"/>
                  <a:pt x="4233292" y="3478740"/>
                </a:cubicBezTo>
                <a:cubicBezTo>
                  <a:pt x="4257922" y="3501883"/>
                  <a:pt x="4268698" y="3506222"/>
                  <a:pt x="4321807" y="3514178"/>
                </a:cubicBezTo>
                <a:cubicBezTo>
                  <a:pt x="4495759" y="3540214"/>
                  <a:pt x="4507304" y="3542383"/>
                  <a:pt x="4515771" y="3553232"/>
                </a:cubicBezTo>
                <a:cubicBezTo>
                  <a:pt x="4523468" y="3561910"/>
                  <a:pt x="4545789" y="3599518"/>
                  <a:pt x="4595050" y="3684135"/>
                </a:cubicBezTo>
                <a:cubicBezTo>
                  <a:pt x="4631226" y="3746332"/>
                  <a:pt x="4658165" y="3767306"/>
                  <a:pt x="4703577" y="3767306"/>
                </a:cubicBezTo>
                <a:cubicBezTo>
                  <a:pt x="4775159" y="3767306"/>
                  <a:pt x="4793632" y="3733314"/>
                  <a:pt x="4802099" y="3586500"/>
                </a:cubicBezTo>
                <a:cubicBezTo>
                  <a:pt x="4807487" y="3493927"/>
                  <a:pt x="4816723" y="3363747"/>
                  <a:pt x="4828268" y="3217656"/>
                </a:cubicBezTo>
                <a:cubicBezTo>
                  <a:pt x="4830577" y="3191620"/>
                  <a:pt x="4835965" y="3120021"/>
                  <a:pt x="4839814" y="3058547"/>
                </a:cubicBezTo>
                <a:cubicBezTo>
                  <a:pt x="4844432" y="2997073"/>
                  <a:pt x="4851359" y="2903777"/>
                  <a:pt x="4855208" y="2852428"/>
                </a:cubicBezTo>
                <a:cubicBezTo>
                  <a:pt x="4859056" y="2800356"/>
                  <a:pt x="4866753" y="2694765"/>
                  <a:pt x="4871371" y="2617380"/>
                </a:cubicBezTo>
                <a:cubicBezTo>
                  <a:pt x="4875990" y="2539995"/>
                  <a:pt x="4882917" y="2462610"/>
                  <a:pt x="4886765" y="2445253"/>
                </a:cubicBezTo>
                <a:cubicBezTo>
                  <a:pt x="4891384" y="2428619"/>
                  <a:pt x="4894462" y="2383779"/>
                  <a:pt x="4894462" y="2346171"/>
                </a:cubicBezTo>
                <a:cubicBezTo>
                  <a:pt x="4894462" y="2308564"/>
                  <a:pt x="4897541" y="2255768"/>
                  <a:pt x="4902159" y="2229009"/>
                </a:cubicBezTo>
                <a:cubicBezTo>
                  <a:pt x="4906008" y="2201527"/>
                  <a:pt x="4913705" y="2126311"/>
                  <a:pt x="4918323" y="2060498"/>
                </a:cubicBezTo>
                <a:cubicBezTo>
                  <a:pt x="4922941" y="1994685"/>
                  <a:pt x="4929869" y="1900666"/>
                  <a:pt x="4933717" y="1850763"/>
                </a:cubicBezTo>
                <a:cubicBezTo>
                  <a:pt x="4937565" y="1800861"/>
                  <a:pt x="4943723" y="1713351"/>
                  <a:pt x="4947572" y="1655493"/>
                </a:cubicBezTo>
                <a:cubicBezTo>
                  <a:pt x="4962966" y="1433463"/>
                  <a:pt x="4971432" y="1324980"/>
                  <a:pt x="4976820" y="1290265"/>
                </a:cubicBezTo>
                <a:cubicBezTo>
                  <a:pt x="4982208" y="1255550"/>
                  <a:pt x="4982208" y="1256273"/>
                  <a:pt x="4988366" y="1322810"/>
                </a:cubicBezTo>
                <a:cubicBezTo>
                  <a:pt x="4995293" y="1396579"/>
                  <a:pt x="5008378" y="1563643"/>
                  <a:pt x="5014535" y="1641028"/>
                </a:cubicBezTo>
                <a:cubicBezTo>
                  <a:pt x="5023002" y="1755298"/>
                  <a:pt x="5033778" y="1884755"/>
                  <a:pt x="5044554" y="1991792"/>
                </a:cubicBezTo>
                <a:cubicBezTo>
                  <a:pt x="5050711" y="2055435"/>
                  <a:pt x="5056099" y="2129928"/>
                  <a:pt x="5056099" y="2158133"/>
                </a:cubicBezTo>
                <a:cubicBezTo>
                  <a:pt x="5056099" y="2185616"/>
                  <a:pt x="5059178" y="2233349"/>
                  <a:pt x="5063796" y="2263001"/>
                </a:cubicBezTo>
                <a:cubicBezTo>
                  <a:pt x="5067644" y="2292653"/>
                  <a:pt x="5074572" y="2370761"/>
                  <a:pt x="5079190" y="2436574"/>
                </a:cubicBezTo>
                <a:cubicBezTo>
                  <a:pt x="5083808" y="2502388"/>
                  <a:pt x="5090735" y="2583389"/>
                  <a:pt x="5094584" y="2617380"/>
                </a:cubicBezTo>
                <a:cubicBezTo>
                  <a:pt x="5099202" y="2651372"/>
                  <a:pt x="5105360" y="2737435"/>
                  <a:pt x="5109978" y="2809035"/>
                </a:cubicBezTo>
                <a:cubicBezTo>
                  <a:pt x="5118445" y="2946447"/>
                  <a:pt x="5123063" y="3012984"/>
                  <a:pt x="5148463" y="3297211"/>
                </a:cubicBezTo>
                <a:cubicBezTo>
                  <a:pt x="5156929" y="3394846"/>
                  <a:pt x="5166935" y="3526472"/>
                  <a:pt x="5171554" y="3590116"/>
                </a:cubicBezTo>
                <a:cubicBezTo>
                  <a:pt x="5175402" y="3653760"/>
                  <a:pt x="5180790" y="3721743"/>
                  <a:pt x="5183099" y="3740547"/>
                </a:cubicBezTo>
                <a:cubicBezTo>
                  <a:pt x="5188487" y="3784663"/>
                  <a:pt x="5207729" y="3998737"/>
                  <a:pt x="5217736" y="4136150"/>
                </a:cubicBezTo>
                <a:cubicBezTo>
                  <a:pt x="5231590" y="4322019"/>
                  <a:pt x="5240826" y="4434118"/>
                  <a:pt x="5248523" y="4519459"/>
                </a:cubicBezTo>
                <a:cubicBezTo>
                  <a:pt x="5263148" y="4668443"/>
                  <a:pt x="5272384" y="4781266"/>
                  <a:pt x="5279311" y="4884687"/>
                </a:cubicBezTo>
                <a:cubicBezTo>
                  <a:pt x="5283160" y="4940375"/>
                  <a:pt x="5287778" y="5008358"/>
                  <a:pt x="5290087" y="5036564"/>
                </a:cubicBezTo>
                <a:cubicBezTo>
                  <a:pt x="5292396" y="5064046"/>
                  <a:pt x="5300093" y="5155172"/>
                  <a:pt x="5306251" y="5239066"/>
                </a:cubicBezTo>
                <a:cubicBezTo>
                  <a:pt x="5313178" y="5322237"/>
                  <a:pt x="5321645" y="5415533"/>
                  <a:pt x="5325493" y="5445185"/>
                </a:cubicBezTo>
                <a:cubicBezTo>
                  <a:pt x="5330111" y="5474837"/>
                  <a:pt x="5333190" y="5530525"/>
                  <a:pt x="5333190" y="5568133"/>
                </a:cubicBezTo>
                <a:cubicBezTo>
                  <a:pt x="5333190" y="5643348"/>
                  <a:pt x="5347815" y="5706269"/>
                  <a:pt x="5369366" y="5728689"/>
                </a:cubicBezTo>
                <a:cubicBezTo>
                  <a:pt x="5377063" y="5736644"/>
                  <a:pt x="5395536" y="5749662"/>
                  <a:pt x="5410930" y="5756894"/>
                </a:cubicBezTo>
                <a:lnTo>
                  <a:pt x="5439409" y="5769912"/>
                </a:lnTo>
                <a:lnTo>
                  <a:pt x="5470196" y="5748939"/>
                </a:lnTo>
                <a:cubicBezTo>
                  <a:pt x="5487900" y="5737367"/>
                  <a:pt x="5505603" y="5720733"/>
                  <a:pt x="5510221" y="5712778"/>
                </a:cubicBezTo>
                <a:cubicBezTo>
                  <a:pt x="5520227" y="5695420"/>
                  <a:pt x="5528694" y="5630330"/>
                  <a:pt x="5544857" y="5445185"/>
                </a:cubicBezTo>
                <a:cubicBezTo>
                  <a:pt x="5551015" y="5371416"/>
                  <a:pt x="5561791" y="5265825"/>
                  <a:pt x="5567948" y="5210137"/>
                </a:cubicBezTo>
                <a:cubicBezTo>
                  <a:pt x="5574106" y="5154449"/>
                  <a:pt x="5584881" y="5051751"/>
                  <a:pt x="5591039" y="4982322"/>
                </a:cubicBezTo>
                <a:cubicBezTo>
                  <a:pt x="5597197" y="4912892"/>
                  <a:pt x="5604124" y="4841293"/>
                  <a:pt x="5606433" y="4823213"/>
                </a:cubicBezTo>
                <a:cubicBezTo>
                  <a:pt x="5628754" y="4628665"/>
                  <a:pt x="5653385" y="4391448"/>
                  <a:pt x="5663391" y="4269946"/>
                </a:cubicBezTo>
                <a:cubicBezTo>
                  <a:pt x="5668009" y="4222214"/>
                  <a:pt x="5678015" y="4118069"/>
                  <a:pt x="5686482" y="4038515"/>
                </a:cubicBezTo>
                <a:cubicBezTo>
                  <a:pt x="5704185" y="3870004"/>
                  <a:pt x="5706494" y="3851200"/>
                  <a:pt x="5717270" y="3731145"/>
                </a:cubicBezTo>
                <a:cubicBezTo>
                  <a:pt x="5721888" y="3681242"/>
                  <a:pt x="5727276" y="3619045"/>
                  <a:pt x="5730354" y="3591563"/>
                </a:cubicBezTo>
                <a:lnTo>
                  <a:pt x="5735742" y="3543107"/>
                </a:lnTo>
                <a:lnTo>
                  <a:pt x="5794239" y="3543107"/>
                </a:lnTo>
                <a:cubicBezTo>
                  <a:pt x="5826567" y="3543107"/>
                  <a:pt x="5951258" y="3546723"/>
                  <a:pt x="6072100" y="3551062"/>
                </a:cubicBezTo>
                <a:cubicBezTo>
                  <a:pt x="6266834" y="3558294"/>
                  <a:pt x="6294543" y="3557571"/>
                  <a:pt x="6319173" y="3547446"/>
                </a:cubicBezTo>
                <a:cubicBezTo>
                  <a:pt x="6337646" y="3540214"/>
                  <a:pt x="6376131" y="3505499"/>
                  <a:pt x="6430780" y="3447641"/>
                </a:cubicBezTo>
                <a:cubicBezTo>
                  <a:pt x="6545465" y="3325416"/>
                  <a:pt x="6550083" y="3320354"/>
                  <a:pt x="6589337" y="3279130"/>
                </a:cubicBezTo>
                <a:cubicBezTo>
                  <a:pt x="6608580" y="3258880"/>
                  <a:pt x="6632440" y="3233567"/>
                  <a:pt x="6642446" y="3221272"/>
                </a:cubicBezTo>
                <a:cubicBezTo>
                  <a:pt x="6652453" y="3209700"/>
                  <a:pt x="6678622" y="3182218"/>
                  <a:pt x="6699404" y="3159798"/>
                </a:cubicBezTo>
                <a:cubicBezTo>
                  <a:pt x="6720956" y="3138101"/>
                  <a:pt x="6774065" y="3081690"/>
                  <a:pt x="6817938" y="3034680"/>
                </a:cubicBezTo>
                <a:lnTo>
                  <a:pt x="6897986" y="2949340"/>
                </a:lnTo>
                <a:lnTo>
                  <a:pt x="6914150" y="2963804"/>
                </a:lnTo>
                <a:cubicBezTo>
                  <a:pt x="6922617" y="2972483"/>
                  <a:pt x="6945707" y="2998519"/>
                  <a:pt x="6964950" y="3022386"/>
                </a:cubicBezTo>
                <a:cubicBezTo>
                  <a:pt x="6998817" y="3065056"/>
                  <a:pt x="7235114" y="3341327"/>
                  <a:pt x="7266672" y="3376765"/>
                </a:cubicBezTo>
                <a:cubicBezTo>
                  <a:pt x="7275908" y="3386890"/>
                  <a:pt x="7295150" y="3409310"/>
                  <a:pt x="7309775" y="3427391"/>
                </a:cubicBezTo>
                <a:cubicBezTo>
                  <a:pt x="7324399" y="3445471"/>
                  <a:pt x="7346720" y="3467891"/>
                  <a:pt x="7359805" y="3478016"/>
                </a:cubicBezTo>
                <a:lnTo>
                  <a:pt x="7384435" y="3496097"/>
                </a:lnTo>
                <a:lnTo>
                  <a:pt x="8277285" y="3502606"/>
                </a:lnTo>
                <a:cubicBezTo>
                  <a:pt x="9067765" y="3507669"/>
                  <a:pt x="9170904" y="3509838"/>
                  <a:pt x="9177062" y="3519240"/>
                </a:cubicBezTo>
                <a:cubicBezTo>
                  <a:pt x="9192456" y="3544553"/>
                  <a:pt x="9240177" y="3588670"/>
                  <a:pt x="9266347" y="3600964"/>
                </a:cubicBezTo>
                <a:cubicBezTo>
                  <a:pt x="9335619" y="3634233"/>
                  <a:pt x="9430292" y="3625554"/>
                  <a:pt x="9493408" y="3580714"/>
                </a:cubicBezTo>
                <a:cubicBezTo>
                  <a:pt x="9522656" y="3559741"/>
                  <a:pt x="9538820" y="3540214"/>
                  <a:pt x="9560371" y="3499713"/>
                </a:cubicBezTo>
                <a:cubicBezTo>
                  <a:pt x="9591159" y="3441855"/>
                  <a:pt x="9594238" y="3425221"/>
                  <a:pt x="9581153" y="3393399"/>
                </a:cubicBezTo>
                <a:cubicBezTo>
                  <a:pt x="9545747" y="3313121"/>
                  <a:pt x="9523426" y="3284916"/>
                  <a:pt x="9464159" y="3248031"/>
                </a:cubicBezTo>
                <a:cubicBezTo>
                  <a:pt x="9436450" y="3230674"/>
                  <a:pt x="9425674" y="3228504"/>
                  <a:pt x="9371026" y="3228504"/>
                </a:cubicBezTo>
                <a:cubicBezTo>
                  <a:pt x="9281741" y="3228504"/>
                  <a:pt x="9245565" y="3247308"/>
                  <a:pt x="9172443" y="3332648"/>
                </a:cubicBezTo>
                <a:cubicBezTo>
                  <a:pt x="9164746" y="3341327"/>
                  <a:pt x="9062377" y="3342050"/>
                  <a:pt x="8466630" y="3337711"/>
                </a:cubicBezTo>
                <a:cubicBezTo>
                  <a:pt x="7543763" y="3330479"/>
                  <a:pt x="7448320" y="3328309"/>
                  <a:pt x="7440623" y="3315291"/>
                </a:cubicBezTo>
                <a:cubicBezTo>
                  <a:pt x="7436775" y="3309505"/>
                  <a:pt x="7429848" y="3300827"/>
                  <a:pt x="7424460" y="3295764"/>
                </a:cubicBezTo>
                <a:cubicBezTo>
                  <a:pt x="7415223" y="3287085"/>
                  <a:pt x="7255896" y="3099770"/>
                  <a:pt x="7211253" y="3046252"/>
                </a:cubicBezTo>
                <a:cubicBezTo>
                  <a:pt x="7141211" y="2961635"/>
                  <a:pt x="6994968" y="2790954"/>
                  <a:pt x="6971877" y="2767088"/>
                </a:cubicBezTo>
                <a:cubicBezTo>
                  <a:pt x="6947247" y="2741052"/>
                  <a:pt x="6940320" y="2738159"/>
                  <a:pt x="6907992" y="2738159"/>
                </a:cubicBezTo>
                <a:cubicBezTo>
                  <a:pt x="6859501" y="2738159"/>
                  <a:pt x="6864120" y="2733819"/>
                  <a:pt x="6587798" y="3029618"/>
                </a:cubicBezTo>
                <a:cubicBezTo>
                  <a:pt x="6471574" y="3153289"/>
                  <a:pt x="6379979" y="3252371"/>
                  <a:pt x="6329179" y="3307336"/>
                </a:cubicBezTo>
                <a:cubicBezTo>
                  <a:pt x="6303010" y="3335541"/>
                  <a:pt x="6272991" y="3366640"/>
                  <a:pt x="6261446" y="3376042"/>
                </a:cubicBezTo>
                <a:lnTo>
                  <a:pt x="6241434" y="3393399"/>
                </a:lnTo>
                <a:lnTo>
                  <a:pt x="6074409" y="3384721"/>
                </a:lnTo>
                <a:cubicBezTo>
                  <a:pt x="5982046" y="3380381"/>
                  <a:pt x="5843500" y="3376042"/>
                  <a:pt x="5766530" y="3374595"/>
                </a:cubicBezTo>
                <a:cubicBezTo>
                  <a:pt x="5627215" y="3373149"/>
                  <a:pt x="5627215" y="3373149"/>
                  <a:pt x="5606433" y="3391230"/>
                </a:cubicBezTo>
                <a:cubicBezTo>
                  <a:pt x="5594888" y="3401355"/>
                  <a:pt x="5581033" y="3417266"/>
                  <a:pt x="5575645" y="3427391"/>
                </a:cubicBezTo>
                <a:cubicBezTo>
                  <a:pt x="5564869" y="3448364"/>
                  <a:pt x="5552554" y="3538767"/>
                  <a:pt x="5541009" y="3691367"/>
                </a:cubicBezTo>
                <a:cubicBezTo>
                  <a:pt x="5536391" y="3750672"/>
                  <a:pt x="5529463" y="3819378"/>
                  <a:pt x="5524845" y="3843244"/>
                </a:cubicBezTo>
                <a:cubicBezTo>
                  <a:pt x="5520997" y="3867111"/>
                  <a:pt x="5514069" y="3928585"/>
                  <a:pt x="5509451" y="3980657"/>
                </a:cubicBezTo>
                <a:cubicBezTo>
                  <a:pt x="5504833" y="4032006"/>
                  <a:pt x="5497906" y="4103605"/>
                  <a:pt x="5494827" y="4139766"/>
                </a:cubicBezTo>
                <a:cubicBezTo>
                  <a:pt x="5482512" y="4257652"/>
                  <a:pt x="5472506" y="4362519"/>
                  <a:pt x="5460960" y="4485467"/>
                </a:cubicBezTo>
                <a:cubicBezTo>
                  <a:pt x="5454803" y="4552727"/>
                  <a:pt x="5448645" y="4609138"/>
                  <a:pt x="5446336" y="4610585"/>
                </a:cubicBezTo>
                <a:cubicBezTo>
                  <a:pt x="5438639" y="4617817"/>
                  <a:pt x="5426324" y="4541879"/>
                  <a:pt x="5422475" y="4465217"/>
                </a:cubicBezTo>
                <a:cubicBezTo>
                  <a:pt x="5420166" y="4421100"/>
                  <a:pt x="5412469" y="4323465"/>
                  <a:pt x="5406312" y="4248250"/>
                </a:cubicBezTo>
                <a:cubicBezTo>
                  <a:pt x="5399384" y="4172311"/>
                  <a:pt x="5390918" y="4068167"/>
                  <a:pt x="5387069" y="4016818"/>
                </a:cubicBezTo>
                <a:cubicBezTo>
                  <a:pt x="5383221" y="3964746"/>
                  <a:pt x="5376293" y="3883745"/>
                  <a:pt x="5372445" y="3836012"/>
                </a:cubicBezTo>
                <a:cubicBezTo>
                  <a:pt x="5356281" y="3642911"/>
                  <a:pt x="5339348" y="3433177"/>
                  <a:pt x="5332421" y="3344220"/>
                </a:cubicBezTo>
                <a:cubicBezTo>
                  <a:pt x="5328572" y="3292148"/>
                  <a:pt x="5323954" y="3232120"/>
                  <a:pt x="5321645" y="3210424"/>
                </a:cubicBezTo>
                <a:cubicBezTo>
                  <a:pt x="5320105" y="3188727"/>
                  <a:pt x="5313178" y="3097601"/>
                  <a:pt x="5306251" y="3007921"/>
                </a:cubicBezTo>
                <a:cubicBezTo>
                  <a:pt x="5299324" y="2918241"/>
                  <a:pt x="5290857" y="2821329"/>
                  <a:pt x="5286239" y="2792400"/>
                </a:cubicBezTo>
                <a:cubicBezTo>
                  <a:pt x="5282390" y="2763471"/>
                  <a:pt x="5279311" y="2714292"/>
                  <a:pt x="5279311" y="2682470"/>
                </a:cubicBezTo>
                <a:cubicBezTo>
                  <a:pt x="5279311" y="2651372"/>
                  <a:pt x="5276233" y="2610148"/>
                  <a:pt x="5272384" y="2590621"/>
                </a:cubicBezTo>
                <a:cubicBezTo>
                  <a:pt x="5267766" y="2571817"/>
                  <a:pt x="5260839" y="2495879"/>
                  <a:pt x="5256220" y="2422110"/>
                </a:cubicBezTo>
                <a:cubicBezTo>
                  <a:pt x="5251602" y="2348341"/>
                  <a:pt x="5244675" y="2262277"/>
                  <a:pt x="5240826" y="2230456"/>
                </a:cubicBezTo>
                <a:cubicBezTo>
                  <a:pt x="5236208" y="2198634"/>
                  <a:pt x="5229281" y="2121972"/>
                  <a:pt x="5225433" y="2060498"/>
                </a:cubicBezTo>
                <a:cubicBezTo>
                  <a:pt x="5208499" y="1819665"/>
                  <a:pt x="5202342" y="1734324"/>
                  <a:pt x="5190796" y="1615715"/>
                </a:cubicBezTo>
                <a:cubicBezTo>
                  <a:pt x="5183869" y="1547732"/>
                  <a:pt x="5175402" y="1439249"/>
                  <a:pt x="5170784" y="1373436"/>
                </a:cubicBezTo>
                <a:cubicBezTo>
                  <a:pt x="5166935" y="1307622"/>
                  <a:pt x="5160778" y="1215050"/>
                  <a:pt x="5156160" y="1167317"/>
                </a:cubicBezTo>
                <a:cubicBezTo>
                  <a:pt x="5152311" y="1119584"/>
                  <a:pt x="5143845" y="1016886"/>
                  <a:pt x="5137687" y="939501"/>
                </a:cubicBezTo>
                <a:cubicBezTo>
                  <a:pt x="5130760" y="862116"/>
                  <a:pt x="5123832" y="784008"/>
                  <a:pt x="5121523" y="765928"/>
                </a:cubicBezTo>
                <a:cubicBezTo>
                  <a:pt x="5117675" y="727597"/>
                  <a:pt x="5113057" y="669016"/>
                  <a:pt x="5102281" y="505567"/>
                </a:cubicBezTo>
                <a:cubicBezTo>
                  <a:pt x="5097663" y="439754"/>
                  <a:pt x="5090735" y="360199"/>
                  <a:pt x="5086887" y="328377"/>
                </a:cubicBezTo>
                <a:cubicBezTo>
                  <a:pt x="5083038" y="296556"/>
                  <a:pt x="5077651" y="232912"/>
                  <a:pt x="5075341" y="187349"/>
                </a:cubicBezTo>
                <a:cubicBezTo>
                  <a:pt x="5069184" y="78865"/>
                  <a:pt x="5060717" y="47767"/>
                  <a:pt x="5027620" y="21007"/>
                </a:cubicBezTo>
                <a:cubicBezTo>
                  <a:pt x="4997602" y="-4306"/>
                  <a:pt x="4969893" y="-6475"/>
                  <a:pt x="4938335" y="13052"/>
                </a:cubicBezTo>
                <a:close/>
              </a:path>
            </a:pathLst>
          </a:custGeom>
          <a:solidFill>
            <a:srgbClr val="E6E6E6"/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B0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F80071-D747-4EBA-BFA4-4F9880016EE3}"/>
              </a:ext>
            </a:extLst>
          </p:cNvPr>
          <p:cNvSpPr txBox="1"/>
          <p:nvPr/>
        </p:nvSpPr>
        <p:spPr>
          <a:xfrm rot="880027">
            <a:off x="332758" y="5361100"/>
            <a:ext cx="32144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PASSIVE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56949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01F1F"/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6D3E0F69-4691-40C5-ADE1-25F3B5938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31063" y="492521"/>
            <a:ext cx="3481306" cy="348130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EBD2C8E2-8058-418B-83DB-F9F174440A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85719" y="329421"/>
            <a:ext cx="4277360" cy="4277360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6E03FC48-D247-4109-8307-10FCBA8D69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86477" y="3616282"/>
            <a:ext cx="3640371" cy="291229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DD4F418-7FF9-4801-A34E-F0493A10821C}"/>
              </a:ext>
            </a:extLst>
          </p:cNvPr>
          <p:cNvSpPr/>
          <p:nvPr/>
        </p:nvSpPr>
        <p:spPr>
          <a:xfrm rot="19917024">
            <a:off x="3230479" y="2219618"/>
            <a:ext cx="5368435" cy="2215991"/>
          </a:xfrm>
          <a:custGeom>
            <a:avLst/>
            <a:gdLst>
              <a:gd name="connsiteX0" fmla="*/ 0 w 5368435"/>
              <a:gd name="connsiteY0" fmla="*/ 0 h 2215991"/>
              <a:gd name="connsiteX1" fmla="*/ 703861 w 5368435"/>
              <a:gd name="connsiteY1" fmla="*/ 0 h 2215991"/>
              <a:gd name="connsiteX2" fmla="*/ 1300354 w 5368435"/>
              <a:gd name="connsiteY2" fmla="*/ 0 h 2215991"/>
              <a:gd name="connsiteX3" fmla="*/ 1789478 w 5368435"/>
              <a:gd name="connsiteY3" fmla="*/ 0 h 2215991"/>
              <a:gd name="connsiteX4" fmla="*/ 2332287 w 5368435"/>
              <a:gd name="connsiteY4" fmla="*/ 0 h 2215991"/>
              <a:gd name="connsiteX5" fmla="*/ 2982464 w 5368435"/>
              <a:gd name="connsiteY5" fmla="*/ 0 h 2215991"/>
              <a:gd name="connsiteX6" fmla="*/ 3632641 w 5368435"/>
              <a:gd name="connsiteY6" fmla="*/ 0 h 2215991"/>
              <a:gd name="connsiteX7" fmla="*/ 4175449 w 5368435"/>
              <a:gd name="connsiteY7" fmla="*/ 0 h 2215991"/>
              <a:gd name="connsiteX8" fmla="*/ 5368435 w 5368435"/>
              <a:gd name="connsiteY8" fmla="*/ 0 h 2215991"/>
              <a:gd name="connsiteX9" fmla="*/ 5368435 w 5368435"/>
              <a:gd name="connsiteY9" fmla="*/ 598318 h 2215991"/>
              <a:gd name="connsiteX10" fmla="*/ 5368435 w 5368435"/>
              <a:gd name="connsiteY10" fmla="*/ 1107996 h 2215991"/>
              <a:gd name="connsiteX11" fmla="*/ 5368435 w 5368435"/>
              <a:gd name="connsiteY11" fmla="*/ 1595514 h 2215991"/>
              <a:gd name="connsiteX12" fmla="*/ 5368435 w 5368435"/>
              <a:gd name="connsiteY12" fmla="*/ 2215991 h 2215991"/>
              <a:gd name="connsiteX13" fmla="*/ 4718258 w 5368435"/>
              <a:gd name="connsiteY13" fmla="*/ 2215991 h 2215991"/>
              <a:gd name="connsiteX14" fmla="*/ 4175449 w 5368435"/>
              <a:gd name="connsiteY14" fmla="*/ 2215991 h 2215991"/>
              <a:gd name="connsiteX15" fmla="*/ 3471588 w 5368435"/>
              <a:gd name="connsiteY15" fmla="*/ 2215991 h 2215991"/>
              <a:gd name="connsiteX16" fmla="*/ 2767726 w 5368435"/>
              <a:gd name="connsiteY16" fmla="*/ 2215991 h 2215991"/>
              <a:gd name="connsiteX17" fmla="*/ 2332287 w 5368435"/>
              <a:gd name="connsiteY17" fmla="*/ 2215991 h 2215991"/>
              <a:gd name="connsiteX18" fmla="*/ 1843163 w 5368435"/>
              <a:gd name="connsiteY18" fmla="*/ 2215991 h 2215991"/>
              <a:gd name="connsiteX19" fmla="*/ 1300354 w 5368435"/>
              <a:gd name="connsiteY19" fmla="*/ 2215991 h 2215991"/>
              <a:gd name="connsiteX20" fmla="*/ 703861 w 5368435"/>
              <a:gd name="connsiteY20" fmla="*/ 2215991 h 2215991"/>
              <a:gd name="connsiteX21" fmla="*/ 0 w 5368435"/>
              <a:gd name="connsiteY21" fmla="*/ 2215991 h 2215991"/>
              <a:gd name="connsiteX22" fmla="*/ 0 w 5368435"/>
              <a:gd name="connsiteY22" fmla="*/ 1684153 h 2215991"/>
              <a:gd name="connsiteX23" fmla="*/ 0 w 5368435"/>
              <a:gd name="connsiteY23" fmla="*/ 1085836 h 2215991"/>
              <a:gd name="connsiteX24" fmla="*/ 0 w 5368435"/>
              <a:gd name="connsiteY24" fmla="*/ 487518 h 2215991"/>
              <a:gd name="connsiteX25" fmla="*/ 0 w 5368435"/>
              <a:gd name="connsiteY25" fmla="*/ 0 h 2215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368435" h="2215991" fill="none" extrusionOk="0">
                <a:moveTo>
                  <a:pt x="0" y="0"/>
                </a:moveTo>
                <a:cubicBezTo>
                  <a:pt x="176111" y="-47628"/>
                  <a:pt x="418746" y="35656"/>
                  <a:pt x="703861" y="0"/>
                </a:cubicBezTo>
                <a:cubicBezTo>
                  <a:pt x="988976" y="-35656"/>
                  <a:pt x="1071729" y="45549"/>
                  <a:pt x="1300354" y="0"/>
                </a:cubicBezTo>
                <a:cubicBezTo>
                  <a:pt x="1528979" y="-45549"/>
                  <a:pt x="1552155" y="53371"/>
                  <a:pt x="1789478" y="0"/>
                </a:cubicBezTo>
                <a:cubicBezTo>
                  <a:pt x="2026801" y="-53371"/>
                  <a:pt x="2184028" y="33531"/>
                  <a:pt x="2332287" y="0"/>
                </a:cubicBezTo>
                <a:cubicBezTo>
                  <a:pt x="2480546" y="-33531"/>
                  <a:pt x="2703146" y="43708"/>
                  <a:pt x="2982464" y="0"/>
                </a:cubicBezTo>
                <a:cubicBezTo>
                  <a:pt x="3261782" y="-43708"/>
                  <a:pt x="3455985" y="11907"/>
                  <a:pt x="3632641" y="0"/>
                </a:cubicBezTo>
                <a:cubicBezTo>
                  <a:pt x="3809297" y="-11907"/>
                  <a:pt x="4025095" y="16173"/>
                  <a:pt x="4175449" y="0"/>
                </a:cubicBezTo>
                <a:cubicBezTo>
                  <a:pt x="4325803" y="-16173"/>
                  <a:pt x="4824178" y="41255"/>
                  <a:pt x="5368435" y="0"/>
                </a:cubicBezTo>
                <a:cubicBezTo>
                  <a:pt x="5422853" y="254196"/>
                  <a:pt x="5331956" y="386180"/>
                  <a:pt x="5368435" y="598318"/>
                </a:cubicBezTo>
                <a:cubicBezTo>
                  <a:pt x="5404914" y="810456"/>
                  <a:pt x="5341483" y="1000189"/>
                  <a:pt x="5368435" y="1107996"/>
                </a:cubicBezTo>
                <a:cubicBezTo>
                  <a:pt x="5395387" y="1215803"/>
                  <a:pt x="5360759" y="1459119"/>
                  <a:pt x="5368435" y="1595514"/>
                </a:cubicBezTo>
                <a:cubicBezTo>
                  <a:pt x="5376111" y="1731909"/>
                  <a:pt x="5333504" y="1915477"/>
                  <a:pt x="5368435" y="2215991"/>
                </a:cubicBezTo>
                <a:cubicBezTo>
                  <a:pt x="5101820" y="2287498"/>
                  <a:pt x="4875423" y="2158311"/>
                  <a:pt x="4718258" y="2215991"/>
                </a:cubicBezTo>
                <a:cubicBezTo>
                  <a:pt x="4561093" y="2273671"/>
                  <a:pt x="4313650" y="2174139"/>
                  <a:pt x="4175449" y="2215991"/>
                </a:cubicBezTo>
                <a:cubicBezTo>
                  <a:pt x="4037248" y="2257843"/>
                  <a:pt x="3677832" y="2201216"/>
                  <a:pt x="3471588" y="2215991"/>
                </a:cubicBezTo>
                <a:cubicBezTo>
                  <a:pt x="3265344" y="2230766"/>
                  <a:pt x="2972733" y="2143674"/>
                  <a:pt x="2767726" y="2215991"/>
                </a:cubicBezTo>
                <a:cubicBezTo>
                  <a:pt x="2562719" y="2288308"/>
                  <a:pt x="2460787" y="2192834"/>
                  <a:pt x="2332287" y="2215991"/>
                </a:cubicBezTo>
                <a:cubicBezTo>
                  <a:pt x="2203787" y="2239148"/>
                  <a:pt x="1955079" y="2202376"/>
                  <a:pt x="1843163" y="2215991"/>
                </a:cubicBezTo>
                <a:cubicBezTo>
                  <a:pt x="1731247" y="2229606"/>
                  <a:pt x="1530805" y="2174502"/>
                  <a:pt x="1300354" y="2215991"/>
                </a:cubicBezTo>
                <a:cubicBezTo>
                  <a:pt x="1069903" y="2257480"/>
                  <a:pt x="852875" y="2190192"/>
                  <a:pt x="703861" y="2215991"/>
                </a:cubicBezTo>
                <a:cubicBezTo>
                  <a:pt x="554847" y="2241790"/>
                  <a:pt x="222910" y="2193903"/>
                  <a:pt x="0" y="2215991"/>
                </a:cubicBezTo>
                <a:cubicBezTo>
                  <a:pt x="-6495" y="2074370"/>
                  <a:pt x="36516" y="1843262"/>
                  <a:pt x="0" y="1684153"/>
                </a:cubicBezTo>
                <a:cubicBezTo>
                  <a:pt x="-36516" y="1525044"/>
                  <a:pt x="63188" y="1372686"/>
                  <a:pt x="0" y="1085836"/>
                </a:cubicBezTo>
                <a:cubicBezTo>
                  <a:pt x="-63188" y="798986"/>
                  <a:pt x="45168" y="771325"/>
                  <a:pt x="0" y="487518"/>
                </a:cubicBezTo>
                <a:cubicBezTo>
                  <a:pt x="-45168" y="203711"/>
                  <a:pt x="45127" y="100276"/>
                  <a:pt x="0" y="0"/>
                </a:cubicBezTo>
                <a:close/>
              </a:path>
              <a:path w="5368435" h="2215991" stroke="0" extrusionOk="0">
                <a:moveTo>
                  <a:pt x="0" y="0"/>
                </a:moveTo>
                <a:cubicBezTo>
                  <a:pt x="191552" y="-28620"/>
                  <a:pt x="383788" y="10243"/>
                  <a:pt x="596493" y="0"/>
                </a:cubicBezTo>
                <a:cubicBezTo>
                  <a:pt x="809198" y="-10243"/>
                  <a:pt x="1002516" y="48303"/>
                  <a:pt x="1246670" y="0"/>
                </a:cubicBezTo>
                <a:cubicBezTo>
                  <a:pt x="1490824" y="-48303"/>
                  <a:pt x="1546084" y="55597"/>
                  <a:pt x="1843163" y="0"/>
                </a:cubicBezTo>
                <a:cubicBezTo>
                  <a:pt x="2140242" y="-55597"/>
                  <a:pt x="2272642" y="21084"/>
                  <a:pt x="2439655" y="0"/>
                </a:cubicBezTo>
                <a:cubicBezTo>
                  <a:pt x="2606668" y="-21084"/>
                  <a:pt x="2779648" y="41644"/>
                  <a:pt x="2875095" y="0"/>
                </a:cubicBezTo>
                <a:cubicBezTo>
                  <a:pt x="2970542" y="-41644"/>
                  <a:pt x="3203284" y="1088"/>
                  <a:pt x="3417904" y="0"/>
                </a:cubicBezTo>
                <a:cubicBezTo>
                  <a:pt x="3632524" y="-1088"/>
                  <a:pt x="3888722" y="46863"/>
                  <a:pt x="4014396" y="0"/>
                </a:cubicBezTo>
                <a:cubicBezTo>
                  <a:pt x="4140070" y="-46863"/>
                  <a:pt x="4426186" y="2437"/>
                  <a:pt x="4557205" y="0"/>
                </a:cubicBezTo>
                <a:cubicBezTo>
                  <a:pt x="4688224" y="-2437"/>
                  <a:pt x="5026124" y="43195"/>
                  <a:pt x="5368435" y="0"/>
                </a:cubicBezTo>
                <a:cubicBezTo>
                  <a:pt x="5393589" y="163061"/>
                  <a:pt x="5327811" y="294068"/>
                  <a:pt x="5368435" y="509678"/>
                </a:cubicBezTo>
                <a:cubicBezTo>
                  <a:pt x="5409059" y="725288"/>
                  <a:pt x="5342582" y="852081"/>
                  <a:pt x="5368435" y="1041516"/>
                </a:cubicBezTo>
                <a:cubicBezTo>
                  <a:pt x="5394288" y="1230951"/>
                  <a:pt x="5358628" y="1311743"/>
                  <a:pt x="5368435" y="1551194"/>
                </a:cubicBezTo>
                <a:cubicBezTo>
                  <a:pt x="5378242" y="1790645"/>
                  <a:pt x="5331392" y="2038597"/>
                  <a:pt x="5368435" y="2215991"/>
                </a:cubicBezTo>
                <a:cubicBezTo>
                  <a:pt x="5254885" y="2249150"/>
                  <a:pt x="5031542" y="2176320"/>
                  <a:pt x="4879311" y="2215991"/>
                </a:cubicBezTo>
                <a:cubicBezTo>
                  <a:pt x="4727080" y="2255662"/>
                  <a:pt x="4453694" y="2193870"/>
                  <a:pt x="4229134" y="2215991"/>
                </a:cubicBezTo>
                <a:cubicBezTo>
                  <a:pt x="4004574" y="2238112"/>
                  <a:pt x="3920680" y="2178062"/>
                  <a:pt x="3686325" y="2215991"/>
                </a:cubicBezTo>
                <a:cubicBezTo>
                  <a:pt x="3451970" y="2253920"/>
                  <a:pt x="3279637" y="2165237"/>
                  <a:pt x="3089833" y="2215991"/>
                </a:cubicBezTo>
                <a:cubicBezTo>
                  <a:pt x="2900029" y="2266745"/>
                  <a:pt x="2808711" y="2197001"/>
                  <a:pt x="2547024" y="2215991"/>
                </a:cubicBezTo>
                <a:cubicBezTo>
                  <a:pt x="2285337" y="2234981"/>
                  <a:pt x="2091025" y="2162972"/>
                  <a:pt x="1843163" y="2215991"/>
                </a:cubicBezTo>
                <a:cubicBezTo>
                  <a:pt x="1595301" y="2269010"/>
                  <a:pt x="1333156" y="2183224"/>
                  <a:pt x="1192986" y="2215991"/>
                </a:cubicBezTo>
                <a:cubicBezTo>
                  <a:pt x="1052816" y="2248758"/>
                  <a:pt x="871767" y="2207148"/>
                  <a:pt x="650177" y="2215991"/>
                </a:cubicBezTo>
                <a:cubicBezTo>
                  <a:pt x="428587" y="2224834"/>
                  <a:pt x="221182" y="2158092"/>
                  <a:pt x="0" y="2215991"/>
                </a:cubicBezTo>
                <a:cubicBezTo>
                  <a:pt x="-4105" y="2011085"/>
                  <a:pt x="60930" y="1807886"/>
                  <a:pt x="0" y="1684153"/>
                </a:cubicBezTo>
                <a:cubicBezTo>
                  <a:pt x="-60930" y="1560420"/>
                  <a:pt x="2362" y="1337855"/>
                  <a:pt x="0" y="1196635"/>
                </a:cubicBezTo>
                <a:cubicBezTo>
                  <a:pt x="-2362" y="1055415"/>
                  <a:pt x="7539" y="815515"/>
                  <a:pt x="0" y="620477"/>
                </a:cubicBezTo>
                <a:cubicBezTo>
                  <a:pt x="-7539" y="425439"/>
                  <a:pt x="9480" y="306711"/>
                  <a:pt x="0" y="0"/>
                </a:cubicBezTo>
                <a:close/>
              </a:path>
            </a:pathLst>
          </a:custGeom>
          <a:solidFill>
            <a:srgbClr val="C00000">
              <a:alpha val="67000"/>
            </a:srgb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42003016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138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FAIL!</a:t>
            </a:r>
          </a:p>
        </p:txBody>
      </p:sp>
    </p:spTree>
    <p:extLst>
      <p:ext uri="{BB962C8B-B14F-4D97-AF65-F5344CB8AC3E}">
        <p14:creationId xmlns:p14="http://schemas.microsoft.com/office/powerpoint/2010/main" val="1476330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69E53-1975-4DBD-8361-EA6209791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8298" y="2281237"/>
            <a:ext cx="8145462" cy="22955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rPr>
              <a:t>DEMO!</a:t>
            </a:r>
          </a:p>
        </p:txBody>
      </p:sp>
      <p:sp>
        <p:nvSpPr>
          <p:cNvPr id="4" name="Graphic 4">
            <a:extLst>
              <a:ext uri="{FF2B5EF4-FFF2-40B4-BE49-F238E27FC236}">
                <a16:creationId xmlns:a16="http://schemas.microsoft.com/office/drawing/2014/main" id="{FBEBDBBC-314A-415E-A7CD-7FC8B096E5B6}"/>
              </a:ext>
            </a:extLst>
          </p:cNvPr>
          <p:cNvSpPr/>
          <p:nvPr/>
        </p:nvSpPr>
        <p:spPr>
          <a:xfrm rot="10800000" flipV="1">
            <a:off x="4637361" y="1896051"/>
            <a:ext cx="9588461" cy="5769912"/>
          </a:xfrm>
          <a:custGeom>
            <a:avLst/>
            <a:gdLst>
              <a:gd name="connsiteX0" fmla="*/ 4938335 w 9588461"/>
              <a:gd name="connsiteY0" fmla="*/ 13052 h 5769912"/>
              <a:gd name="connsiteX1" fmla="*/ 4885996 w 9588461"/>
              <a:gd name="connsiteY1" fmla="*/ 138893 h 5769912"/>
              <a:gd name="connsiteX2" fmla="*/ 4871371 w 9588461"/>
              <a:gd name="connsiteY2" fmla="*/ 299448 h 5769912"/>
              <a:gd name="connsiteX3" fmla="*/ 4858287 w 9588461"/>
              <a:gd name="connsiteY3" fmla="*/ 486040 h 5769912"/>
              <a:gd name="connsiteX4" fmla="*/ 4846741 w 9588461"/>
              <a:gd name="connsiteY4" fmla="*/ 596693 h 5769912"/>
              <a:gd name="connsiteX5" fmla="*/ 4840584 w 9588461"/>
              <a:gd name="connsiteY5" fmla="*/ 665400 h 5769912"/>
              <a:gd name="connsiteX6" fmla="*/ 4817493 w 9588461"/>
              <a:gd name="connsiteY6" fmla="*/ 997359 h 5769912"/>
              <a:gd name="connsiteX7" fmla="*/ 4801329 w 9588461"/>
              <a:gd name="connsiteY7" fmla="*/ 1196246 h 5769912"/>
              <a:gd name="connsiteX8" fmla="*/ 4790553 w 9588461"/>
              <a:gd name="connsiteY8" fmla="*/ 1344507 h 5769912"/>
              <a:gd name="connsiteX9" fmla="*/ 4779008 w 9588461"/>
              <a:gd name="connsiteY9" fmla="*/ 1514464 h 5769912"/>
              <a:gd name="connsiteX10" fmla="*/ 4762844 w 9588461"/>
              <a:gd name="connsiteY10" fmla="*/ 1716967 h 5769912"/>
              <a:gd name="connsiteX11" fmla="*/ 4740523 w 9588461"/>
              <a:gd name="connsiteY11" fmla="*/ 2020721 h 5769912"/>
              <a:gd name="connsiteX12" fmla="*/ 4713583 w 9588461"/>
              <a:gd name="connsiteY12" fmla="*/ 2382333 h 5769912"/>
              <a:gd name="connsiteX13" fmla="*/ 4694341 w 9588461"/>
              <a:gd name="connsiteY13" fmla="*/ 2624613 h 5769912"/>
              <a:gd name="connsiteX14" fmla="*/ 4678177 w 9588461"/>
              <a:gd name="connsiteY14" fmla="*/ 2837964 h 5769912"/>
              <a:gd name="connsiteX15" fmla="*/ 4663553 w 9588461"/>
              <a:gd name="connsiteY15" fmla="*/ 3036850 h 5769912"/>
              <a:gd name="connsiteX16" fmla="*/ 4648159 w 9588461"/>
              <a:gd name="connsiteY16" fmla="*/ 3210424 h 5769912"/>
              <a:gd name="connsiteX17" fmla="*/ 4636614 w 9588461"/>
              <a:gd name="connsiteY17" fmla="*/ 3349283 h 5769912"/>
              <a:gd name="connsiteX18" fmla="*/ 4631226 w 9588461"/>
              <a:gd name="connsiteY18" fmla="*/ 3412203 h 5769912"/>
              <a:gd name="connsiteX19" fmla="*/ 4610444 w 9588461"/>
              <a:gd name="connsiteY19" fmla="*/ 3397739 h 5769912"/>
              <a:gd name="connsiteX20" fmla="*/ 4470359 w 9588461"/>
              <a:gd name="connsiteY20" fmla="*/ 3364470 h 5769912"/>
              <a:gd name="connsiteX21" fmla="*/ 4351056 w 9588461"/>
              <a:gd name="connsiteY21" fmla="*/ 3345667 h 5769912"/>
              <a:gd name="connsiteX22" fmla="*/ 4337201 w 9588461"/>
              <a:gd name="connsiteY22" fmla="*/ 3316014 h 5769912"/>
              <a:gd name="connsiteX23" fmla="*/ 4277165 w 9588461"/>
              <a:gd name="connsiteY23" fmla="*/ 3181495 h 5769912"/>
              <a:gd name="connsiteX24" fmla="*/ 4220977 w 9588461"/>
              <a:gd name="connsiteY24" fmla="*/ 3054931 h 5769912"/>
              <a:gd name="connsiteX25" fmla="*/ 4182492 w 9588461"/>
              <a:gd name="connsiteY25" fmla="*/ 2968144 h 5769912"/>
              <a:gd name="connsiteX26" fmla="*/ 4140928 w 9588461"/>
              <a:gd name="connsiteY26" fmla="*/ 2874125 h 5769912"/>
              <a:gd name="connsiteX27" fmla="*/ 4121686 w 9588461"/>
              <a:gd name="connsiteY27" fmla="*/ 2829285 h 5769912"/>
              <a:gd name="connsiteX28" fmla="*/ 4050873 w 9588461"/>
              <a:gd name="connsiteY28" fmla="*/ 2772150 h 5769912"/>
              <a:gd name="connsiteX29" fmla="*/ 3933879 w 9588461"/>
              <a:gd name="connsiteY29" fmla="*/ 2871955 h 5769912"/>
              <a:gd name="connsiteX30" fmla="*/ 3804570 w 9588461"/>
              <a:gd name="connsiteY30" fmla="*/ 3221272 h 5769912"/>
              <a:gd name="connsiteX31" fmla="*/ 3769164 w 9588461"/>
              <a:gd name="connsiteY31" fmla="*/ 3317461 h 5769912"/>
              <a:gd name="connsiteX32" fmla="*/ 3744534 w 9588461"/>
              <a:gd name="connsiteY32" fmla="*/ 3366640 h 5769912"/>
              <a:gd name="connsiteX33" fmla="*/ 3595212 w 9588461"/>
              <a:gd name="connsiteY33" fmla="*/ 3363024 h 5769912"/>
              <a:gd name="connsiteX34" fmla="*/ 3332745 w 9588461"/>
              <a:gd name="connsiteY34" fmla="*/ 3513454 h 5769912"/>
              <a:gd name="connsiteX35" fmla="*/ 3300418 w 9588461"/>
              <a:gd name="connsiteY35" fmla="*/ 3467891 h 5769912"/>
              <a:gd name="connsiteX36" fmla="*/ 3250387 w 9588461"/>
              <a:gd name="connsiteY36" fmla="*/ 3377488 h 5769912"/>
              <a:gd name="connsiteX37" fmla="*/ 3225757 w 9588461"/>
              <a:gd name="connsiteY37" fmla="*/ 3351452 h 5769912"/>
              <a:gd name="connsiteX38" fmla="*/ 3041799 w 9588461"/>
              <a:gd name="connsiteY38" fmla="*/ 3353622 h 5769912"/>
              <a:gd name="connsiteX39" fmla="*/ 2735459 w 9588461"/>
              <a:gd name="connsiteY39" fmla="*/ 3304443 h 5769912"/>
              <a:gd name="connsiteX40" fmla="*/ 2673114 w 9588461"/>
              <a:gd name="connsiteY40" fmla="*/ 3278407 h 5769912"/>
              <a:gd name="connsiteX41" fmla="*/ 2596914 w 9588461"/>
              <a:gd name="connsiteY41" fmla="*/ 3246585 h 5769912"/>
              <a:gd name="connsiteX42" fmla="*/ 2516865 w 9588461"/>
              <a:gd name="connsiteY42" fmla="*/ 3212593 h 5769912"/>
              <a:gd name="connsiteX43" fmla="*/ 2431429 w 9588461"/>
              <a:gd name="connsiteY43" fmla="*/ 3174986 h 5769912"/>
              <a:gd name="connsiteX44" fmla="*/ 2235156 w 9588461"/>
              <a:gd name="connsiteY44" fmla="*/ 3177155 h 5769912"/>
              <a:gd name="connsiteX45" fmla="*/ 1916501 w 9588461"/>
              <a:gd name="connsiteY45" fmla="*/ 3334095 h 5769912"/>
              <a:gd name="connsiteX46" fmla="*/ 1797967 w 9588461"/>
              <a:gd name="connsiteY46" fmla="*/ 3391230 h 5769912"/>
              <a:gd name="connsiteX47" fmla="*/ 1408500 w 9588461"/>
              <a:gd name="connsiteY47" fmla="*/ 3390506 h 5769912"/>
              <a:gd name="connsiteX48" fmla="*/ 713463 w 9588461"/>
              <a:gd name="connsiteY48" fmla="*/ 3384721 h 5769912"/>
              <a:gd name="connsiteX49" fmla="*/ 408662 w 9588461"/>
              <a:gd name="connsiteY49" fmla="*/ 3380381 h 5769912"/>
              <a:gd name="connsiteX50" fmla="*/ 376335 w 9588461"/>
              <a:gd name="connsiteY50" fmla="*/ 3345667 h 5769912"/>
              <a:gd name="connsiteX51" fmla="*/ 237789 w 9588461"/>
              <a:gd name="connsiteY51" fmla="*/ 3277683 h 5769912"/>
              <a:gd name="connsiteX52" fmla="*/ 44595 w 9588461"/>
              <a:gd name="connsiteY52" fmla="*/ 3355792 h 5769912"/>
              <a:gd name="connsiteX53" fmla="*/ 6110 w 9588461"/>
              <a:gd name="connsiteY53" fmla="*/ 3512731 h 5769912"/>
              <a:gd name="connsiteX54" fmla="*/ 23044 w 9588461"/>
              <a:gd name="connsiteY54" fmla="*/ 3546723 h 5769912"/>
              <a:gd name="connsiteX55" fmla="*/ 119256 w 9588461"/>
              <a:gd name="connsiteY55" fmla="*/ 3644358 h 5769912"/>
              <a:gd name="connsiteX56" fmla="*/ 310911 w 9588461"/>
              <a:gd name="connsiteY56" fmla="*/ 3645081 h 5769912"/>
              <a:gd name="connsiteX57" fmla="*/ 389420 w 9588461"/>
              <a:gd name="connsiteY57" fmla="*/ 3576375 h 5769912"/>
              <a:gd name="connsiteX58" fmla="*/ 408662 w 9588461"/>
              <a:gd name="connsiteY58" fmla="*/ 3548892 h 5769912"/>
              <a:gd name="connsiteX59" fmla="*/ 1126021 w 9588461"/>
              <a:gd name="connsiteY59" fmla="*/ 3553955 h 5769912"/>
              <a:gd name="connsiteX60" fmla="*/ 1843379 w 9588461"/>
              <a:gd name="connsiteY60" fmla="*/ 3559741 h 5769912"/>
              <a:gd name="connsiteX61" fmla="*/ 1924198 w 9588461"/>
              <a:gd name="connsiteY61" fmla="*/ 3519963 h 5769912"/>
              <a:gd name="connsiteX62" fmla="*/ 2249780 w 9588461"/>
              <a:gd name="connsiteY62" fmla="*/ 3359408 h 5769912"/>
              <a:gd name="connsiteX63" fmla="*/ 2333677 w 9588461"/>
              <a:gd name="connsiteY63" fmla="*/ 3318184 h 5769912"/>
              <a:gd name="connsiteX64" fmla="*/ 2432198 w 9588461"/>
              <a:gd name="connsiteY64" fmla="*/ 3358685 h 5769912"/>
              <a:gd name="connsiteX65" fmla="*/ 2625393 w 9588461"/>
              <a:gd name="connsiteY65" fmla="*/ 3441132 h 5769912"/>
              <a:gd name="connsiteX66" fmla="*/ 2777793 w 9588461"/>
              <a:gd name="connsiteY66" fmla="*/ 3506945 h 5769912"/>
              <a:gd name="connsiteX67" fmla="*/ 2835520 w 9588461"/>
              <a:gd name="connsiteY67" fmla="*/ 3530812 h 5769912"/>
              <a:gd name="connsiteX68" fmla="*/ 2982533 w 9588461"/>
              <a:gd name="connsiteY68" fmla="*/ 3525749 h 5769912"/>
              <a:gd name="connsiteX69" fmla="*/ 3130315 w 9588461"/>
              <a:gd name="connsiteY69" fmla="*/ 3520687 h 5769912"/>
              <a:gd name="connsiteX70" fmla="*/ 3166490 w 9588461"/>
              <a:gd name="connsiteY70" fmla="*/ 3602411 h 5769912"/>
              <a:gd name="connsiteX71" fmla="*/ 3216521 w 9588461"/>
              <a:gd name="connsiteY71" fmla="*/ 3713064 h 5769912"/>
              <a:gd name="connsiteX72" fmla="*/ 3247309 w 9588461"/>
              <a:gd name="connsiteY72" fmla="*/ 3781770 h 5769912"/>
              <a:gd name="connsiteX73" fmla="*/ 3378157 w 9588461"/>
              <a:gd name="connsiteY73" fmla="*/ 3883745 h 5769912"/>
              <a:gd name="connsiteX74" fmla="*/ 3471291 w 9588461"/>
              <a:gd name="connsiteY74" fmla="*/ 3723912 h 5769912"/>
              <a:gd name="connsiteX75" fmla="*/ 3503618 w 9588461"/>
              <a:gd name="connsiteY75" fmla="*/ 3572036 h 5769912"/>
              <a:gd name="connsiteX76" fmla="*/ 3539794 w 9588461"/>
              <a:gd name="connsiteY76" fmla="*/ 3529365 h 5769912"/>
              <a:gd name="connsiteX77" fmla="*/ 3682188 w 9588461"/>
              <a:gd name="connsiteY77" fmla="*/ 3535874 h 5769912"/>
              <a:gd name="connsiteX78" fmla="*/ 3833818 w 9588461"/>
              <a:gd name="connsiteY78" fmla="*/ 3530089 h 5769912"/>
              <a:gd name="connsiteX79" fmla="*/ 3943116 w 9588461"/>
              <a:gd name="connsiteY79" fmla="*/ 3358685 h 5769912"/>
              <a:gd name="connsiteX80" fmla="*/ 3983910 w 9588461"/>
              <a:gd name="connsiteY80" fmla="*/ 3246585 h 5769912"/>
              <a:gd name="connsiteX81" fmla="*/ 4013158 w 9588461"/>
              <a:gd name="connsiteY81" fmla="*/ 3168477 h 5769912"/>
              <a:gd name="connsiteX82" fmla="*/ 4043946 w 9588461"/>
              <a:gd name="connsiteY82" fmla="*/ 3101217 h 5769912"/>
              <a:gd name="connsiteX83" fmla="*/ 4156322 w 9588461"/>
              <a:gd name="connsiteY83" fmla="*/ 3344220 h 5769912"/>
              <a:gd name="connsiteX84" fmla="*/ 4233292 w 9588461"/>
              <a:gd name="connsiteY84" fmla="*/ 3478740 h 5769912"/>
              <a:gd name="connsiteX85" fmla="*/ 4321807 w 9588461"/>
              <a:gd name="connsiteY85" fmla="*/ 3514178 h 5769912"/>
              <a:gd name="connsiteX86" fmla="*/ 4515771 w 9588461"/>
              <a:gd name="connsiteY86" fmla="*/ 3553232 h 5769912"/>
              <a:gd name="connsiteX87" fmla="*/ 4595050 w 9588461"/>
              <a:gd name="connsiteY87" fmla="*/ 3684135 h 5769912"/>
              <a:gd name="connsiteX88" fmla="*/ 4703577 w 9588461"/>
              <a:gd name="connsiteY88" fmla="*/ 3767306 h 5769912"/>
              <a:gd name="connsiteX89" fmla="*/ 4802099 w 9588461"/>
              <a:gd name="connsiteY89" fmla="*/ 3586500 h 5769912"/>
              <a:gd name="connsiteX90" fmla="*/ 4828268 w 9588461"/>
              <a:gd name="connsiteY90" fmla="*/ 3217656 h 5769912"/>
              <a:gd name="connsiteX91" fmla="*/ 4839814 w 9588461"/>
              <a:gd name="connsiteY91" fmla="*/ 3058547 h 5769912"/>
              <a:gd name="connsiteX92" fmla="*/ 4855208 w 9588461"/>
              <a:gd name="connsiteY92" fmla="*/ 2852428 h 5769912"/>
              <a:gd name="connsiteX93" fmla="*/ 4871371 w 9588461"/>
              <a:gd name="connsiteY93" fmla="*/ 2617380 h 5769912"/>
              <a:gd name="connsiteX94" fmla="*/ 4886765 w 9588461"/>
              <a:gd name="connsiteY94" fmla="*/ 2445253 h 5769912"/>
              <a:gd name="connsiteX95" fmla="*/ 4894462 w 9588461"/>
              <a:gd name="connsiteY95" fmla="*/ 2346171 h 5769912"/>
              <a:gd name="connsiteX96" fmla="*/ 4902159 w 9588461"/>
              <a:gd name="connsiteY96" fmla="*/ 2229009 h 5769912"/>
              <a:gd name="connsiteX97" fmla="*/ 4918323 w 9588461"/>
              <a:gd name="connsiteY97" fmla="*/ 2060498 h 5769912"/>
              <a:gd name="connsiteX98" fmla="*/ 4933717 w 9588461"/>
              <a:gd name="connsiteY98" fmla="*/ 1850763 h 5769912"/>
              <a:gd name="connsiteX99" fmla="*/ 4947572 w 9588461"/>
              <a:gd name="connsiteY99" fmla="*/ 1655493 h 5769912"/>
              <a:gd name="connsiteX100" fmla="*/ 4976820 w 9588461"/>
              <a:gd name="connsiteY100" fmla="*/ 1290265 h 5769912"/>
              <a:gd name="connsiteX101" fmla="*/ 4988366 w 9588461"/>
              <a:gd name="connsiteY101" fmla="*/ 1322810 h 5769912"/>
              <a:gd name="connsiteX102" fmla="*/ 5014535 w 9588461"/>
              <a:gd name="connsiteY102" fmla="*/ 1641028 h 5769912"/>
              <a:gd name="connsiteX103" fmla="*/ 5044554 w 9588461"/>
              <a:gd name="connsiteY103" fmla="*/ 1991792 h 5769912"/>
              <a:gd name="connsiteX104" fmla="*/ 5056099 w 9588461"/>
              <a:gd name="connsiteY104" fmla="*/ 2158133 h 5769912"/>
              <a:gd name="connsiteX105" fmla="*/ 5063796 w 9588461"/>
              <a:gd name="connsiteY105" fmla="*/ 2263001 h 5769912"/>
              <a:gd name="connsiteX106" fmla="*/ 5079190 w 9588461"/>
              <a:gd name="connsiteY106" fmla="*/ 2436574 h 5769912"/>
              <a:gd name="connsiteX107" fmla="*/ 5094584 w 9588461"/>
              <a:gd name="connsiteY107" fmla="*/ 2617380 h 5769912"/>
              <a:gd name="connsiteX108" fmla="*/ 5109978 w 9588461"/>
              <a:gd name="connsiteY108" fmla="*/ 2809035 h 5769912"/>
              <a:gd name="connsiteX109" fmla="*/ 5148463 w 9588461"/>
              <a:gd name="connsiteY109" fmla="*/ 3297211 h 5769912"/>
              <a:gd name="connsiteX110" fmla="*/ 5171554 w 9588461"/>
              <a:gd name="connsiteY110" fmla="*/ 3590116 h 5769912"/>
              <a:gd name="connsiteX111" fmla="*/ 5183099 w 9588461"/>
              <a:gd name="connsiteY111" fmla="*/ 3740547 h 5769912"/>
              <a:gd name="connsiteX112" fmla="*/ 5217736 w 9588461"/>
              <a:gd name="connsiteY112" fmla="*/ 4136150 h 5769912"/>
              <a:gd name="connsiteX113" fmla="*/ 5248523 w 9588461"/>
              <a:gd name="connsiteY113" fmla="*/ 4519459 h 5769912"/>
              <a:gd name="connsiteX114" fmla="*/ 5279311 w 9588461"/>
              <a:gd name="connsiteY114" fmla="*/ 4884687 h 5769912"/>
              <a:gd name="connsiteX115" fmla="*/ 5290087 w 9588461"/>
              <a:gd name="connsiteY115" fmla="*/ 5036564 h 5769912"/>
              <a:gd name="connsiteX116" fmla="*/ 5306251 w 9588461"/>
              <a:gd name="connsiteY116" fmla="*/ 5239066 h 5769912"/>
              <a:gd name="connsiteX117" fmla="*/ 5325493 w 9588461"/>
              <a:gd name="connsiteY117" fmla="*/ 5445185 h 5769912"/>
              <a:gd name="connsiteX118" fmla="*/ 5333190 w 9588461"/>
              <a:gd name="connsiteY118" fmla="*/ 5568133 h 5769912"/>
              <a:gd name="connsiteX119" fmla="*/ 5369366 w 9588461"/>
              <a:gd name="connsiteY119" fmla="*/ 5728689 h 5769912"/>
              <a:gd name="connsiteX120" fmla="*/ 5410930 w 9588461"/>
              <a:gd name="connsiteY120" fmla="*/ 5756894 h 5769912"/>
              <a:gd name="connsiteX121" fmla="*/ 5439409 w 9588461"/>
              <a:gd name="connsiteY121" fmla="*/ 5769912 h 5769912"/>
              <a:gd name="connsiteX122" fmla="*/ 5470196 w 9588461"/>
              <a:gd name="connsiteY122" fmla="*/ 5748939 h 5769912"/>
              <a:gd name="connsiteX123" fmla="*/ 5510221 w 9588461"/>
              <a:gd name="connsiteY123" fmla="*/ 5712778 h 5769912"/>
              <a:gd name="connsiteX124" fmla="*/ 5544857 w 9588461"/>
              <a:gd name="connsiteY124" fmla="*/ 5445185 h 5769912"/>
              <a:gd name="connsiteX125" fmla="*/ 5567948 w 9588461"/>
              <a:gd name="connsiteY125" fmla="*/ 5210137 h 5769912"/>
              <a:gd name="connsiteX126" fmla="*/ 5591039 w 9588461"/>
              <a:gd name="connsiteY126" fmla="*/ 4982322 h 5769912"/>
              <a:gd name="connsiteX127" fmla="*/ 5606433 w 9588461"/>
              <a:gd name="connsiteY127" fmla="*/ 4823213 h 5769912"/>
              <a:gd name="connsiteX128" fmla="*/ 5663391 w 9588461"/>
              <a:gd name="connsiteY128" fmla="*/ 4269946 h 5769912"/>
              <a:gd name="connsiteX129" fmla="*/ 5686482 w 9588461"/>
              <a:gd name="connsiteY129" fmla="*/ 4038515 h 5769912"/>
              <a:gd name="connsiteX130" fmla="*/ 5717270 w 9588461"/>
              <a:gd name="connsiteY130" fmla="*/ 3731145 h 5769912"/>
              <a:gd name="connsiteX131" fmla="*/ 5730354 w 9588461"/>
              <a:gd name="connsiteY131" fmla="*/ 3591563 h 5769912"/>
              <a:gd name="connsiteX132" fmla="*/ 5735742 w 9588461"/>
              <a:gd name="connsiteY132" fmla="*/ 3543107 h 5769912"/>
              <a:gd name="connsiteX133" fmla="*/ 5794239 w 9588461"/>
              <a:gd name="connsiteY133" fmla="*/ 3543107 h 5769912"/>
              <a:gd name="connsiteX134" fmla="*/ 6072100 w 9588461"/>
              <a:gd name="connsiteY134" fmla="*/ 3551062 h 5769912"/>
              <a:gd name="connsiteX135" fmla="*/ 6319173 w 9588461"/>
              <a:gd name="connsiteY135" fmla="*/ 3547446 h 5769912"/>
              <a:gd name="connsiteX136" fmla="*/ 6430780 w 9588461"/>
              <a:gd name="connsiteY136" fmla="*/ 3447641 h 5769912"/>
              <a:gd name="connsiteX137" fmla="*/ 6589337 w 9588461"/>
              <a:gd name="connsiteY137" fmla="*/ 3279130 h 5769912"/>
              <a:gd name="connsiteX138" fmla="*/ 6642446 w 9588461"/>
              <a:gd name="connsiteY138" fmla="*/ 3221272 h 5769912"/>
              <a:gd name="connsiteX139" fmla="*/ 6699404 w 9588461"/>
              <a:gd name="connsiteY139" fmla="*/ 3159798 h 5769912"/>
              <a:gd name="connsiteX140" fmla="*/ 6817938 w 9588461"/>
              <a:gd name="connsiteY140" fmla="*/ 3034680 h 5769912"/>
              <a:gd name="connsiteX141" fmla="*/ 6897986 w 9588461"/>
              <a:gd name="connsiteY141" fmla="*/ 2949340 h 5769912"/>
              <a:gd name="connsiteX142" fmla="*/ 6914150 w 9588461"/>
              <a:gd name="connsiteY142" fmla="*/ 2963804 h 5769912"/>
              <a:gd name="connsiteX143" fmla="*/ 6964950 w 9588461"/>
              <a:gd name="connsiteY143" fmla="*/ 3022386 h 5769912"/>
              <a:gd name="connsiteX144" fmla="*/ 7266672 w 9588461"/>
              <a:gd name="connsiteY144" fmla="*/ 3376765 h 5769912"/>
              <a:gd name="connsiteX145" fmla="*/ 7309775 w 9588461"/>
              <a:gd name="connsiteY145" fmla="*/ 3427391 h 5769912"/>
              <a:gd name="connsiteX146" fmla="*/ 7359805 w 9588461"/>
              <a:gd name="connsiteY146" fmla="*/ 3478016 h 5769912"/>
              <a:gd name="connsiteX147" fmla="*/ 7384435 w 9588461"/>
              <a:gd name="connsiteY147" fmla="*/ 3496097 h 5769912"/>
              <a:gd name="connsiteX148" fmla="*/ 8277285 w 9588461"/>
              <a:gd name="connsiteY148" fmla="*/ 3502606 h 5769912"/>
              <a:gd name="connsiteX149" fmla="*/ 9177062 w 9588461"/>
              <a:gd name="connsiteY149" fmla="*/ 3519240 h 5769912"/>
              <a:gd name="connsiteX150" fmla="*/ 9266347 w 9588461"/>
              <a:gd name="connsiteY150" fmla="*/ 3600964 h 5769912"/>
              <a:gd name="connsiteX151" fmla="*/ 9493408 w 9588461"/>
              <a:gd name="connsiteY151" fmla="*/ 3580714 h 5769912"/>
              <a:gd name="connsiteX152" fmla="*/ 9560371 w 9588461"/>
              <a:gd name="connsiteY152" fmla="*/ 3499713 h 5769912"/>
              <a:gd name="connsiteX153" fmla="*/ 9581153 w 9588461"/>
              <a:gd name="connsiteY153" fmla="*/ 3393399 h 5769912"/>
              <a:gd name="connsiteX154" fmla="*/ 9464159 w 9588461"/>
              <a:gd name="connsiteY154" fmla="*/ 3248031 h 5769912"/>
              <a:gd name="connsiteX155" fmla="*/ 9371026 w 9588461"/>
              <a:gd name="connsiteY155" fmla="*/ 3228504 h 5769912"/>
              <a:gd name="connsiteX156" fmla="*/ 9172443 w 9588461"/>
              <a:gd name="connsiteY156" fmla="*/ 3332648 h 5769912"/>
              <a:gd name="connsiteX157" fmla="*/ 8466630 w 9588461"/>
              <a:gd name="connsiteY157" fmla="*/ 3337711 h 5769912"/>
              <a:gd name="connsiteX158" fmla="*/ 7440623 w 9588461"/>
              <a:gd name="connsiteY158" fmla="*/ 3315291 h 5769912"/>
              <a:gd name="connsiteX159" fmla="*/ 7424460 w 9588461"/>
              <a:gd name="connsiteY159" fmla="*/ 3295764 h 5769912"/>
              <a:gd name="connsiteX160" fmla="*/ 7211253 w 9588461"/>
              <a:gd name="connsiteY160" fmla="*/ 3046252 h 5769912"/>
              <a:gd name="connsiteX161" fmla="*/ 6971877 w 9588461"/>
              <a:gd name="connsiteY161" fmla="*/ 2767088 h 5769912"/>
              <a:gd name="connsiteX162" fmla="*/ 6907992 w 9588461"/>
              <a:gd name="connsiteY162" fmla="*/ 2738159 h 5769912"/>
              <a:gd name="connsiteX163" fmla="*/ 6587798 w 9588461"/>
              <a:gd name="connsiteY163" fmla="*/ 3029618 h 5769912"/>
              <a:gd name="connsiteX164" fmla="*/ 6329179 w 9588461"/>
              <a:gd name="connsiteY164" fmla="*/ 3307336 h 5769912"/>
              <a:gd name="connsiteX165" fmla="*/ 6261446 w 9588461"/>
              <a:gd name="connsiteY165" fmla="*/ 3376042 h 5769912"/>
              <a:gd name="connsiteX166" fmla="*/ 6241434 w 9588461"/>
              <a:gd name="connsiteY166" fmla="*/ 3393399 h 5769912"/>
              <a:gd name="connsiteX167" fmla="*/ 6074409 w 9588461"/>
              <a:gd name="connsiteY167" fmla="*/ 3384721 h 5769912"/>
              <a:gd name="connsiteX168" fmla="*/ 5766530 w 9588461"/>
              <a:gd name="connsiteY168" fmla="*/ 3374595 h 5769912"/>
              <a:gd name="connsiteX169" fmla="*/ 5606433 w 9588461"/>
              <a:gd name="connsiteY169" fmla="*/ 3391230 h 5769912"/>
              <a:gd name="connsiteX170" fmla="*/ 5575645 w 9588461"/>
              <a:gd name="connsiteY170" fmla="*/ 3427391 h 5769912"/>
              <a:gd name="connsiteX171" fmla="*/ 5541009 w 9588461"/>
              <a:gd name="connsiteY171" fmla="*/ 3691367 h 5769912"/>
              <a:gd name="connsiteX172" fmla="*/ 5524845 w 9588461"/>
              <a:gd name="connsiteY172" fmla="*/ 3843244 h 5769912"/>
              <a:gd name="connsiteX173" fmla="*/ 5509451 w 9588461"/>
              <a:gd name="connsiteY173" fmla="*/ 3980657 h 5769912"/>
              <a:gd name="connsiteX174" fmla="*/ 5494827 w 9588461"/>
              <a:gd name="connsiteY174" fmla="*/ 4139766 h 5769912"/>
              <a:gd name="connsiteX175" fmla="*/ 5460960 w 9588461"/>
              <a:gd name="connsiteY175" fmla="*/ 4485467 h 5769912"/>
              <a:gd name="connsiteX176" fmla="*/ 5446336 w 9588461"/>
              <a:gd name="connsiteY176" fmla="*/ 4610585 h 5769912"/>
              <a:gd name="connsiteX177" fmla="*/ 5422475 w 9588461"/>
              <a:gd name="connsiteY177" fmla="*/ 4465217 h 5769912"/>
              <a:gd name="connsiteX178" fmla="*/ 5406312 w 9588461"/>
              <a:gd name="connsiteY178" fmla="*/ 4248250 h 5769912"/>
              <a:gd name="connsiteX179" fmla="*/ 5387069 w 9588461"/>
              <a:gd name="connsiteY179" fmla="*/ 4016818 h 5769912"/>
              <a:gd name="connsiteX180" fmla="*/ 5372445 w 9588461"/>
              <a:gd name="connsiteY180" fmla="*/ 3836012 h 5769912"/>
              <a:gd name="connsiteX181" fmla="*/ 5332421 w 9588461"/>
              <a:gd name="connsiteY181" fmla="*/ 3344220 h 5769912"/>
              <a:gd name="connsiteX182" fmla="*/ 5321645 w 9588461"/>
              <a:gd name="connsiteY182" fmla="*/ 3210424 h 5769912"/>
              <a:gd name="connsiteX183" fmla="*/ 5306251 w 9588461"/>
              <a:gd name="connsiteY183" fmla="*/ 3007921 h 5769912"/>
              <a:gd name="connsiteX184" fmla="*/ 5286239 w 9588461"/>
              <a:gd name="connsiteY184" fmla="*/ 2792400 h 5769912"/>
              <a:gd name="connsiteX185" fmla="*/ 5279311 w 9588461"/>
              <a:gd name="connsiteY185" fmla="*/ 2682470 h 5769912"/>
              <a:gd name="connsiteX186" fmla="*/ 5272384 w 9588461"/>
              <a:gd name="connsiteY186" fmla="*/ 2590621 h 5769912"/>
              <a:gd name="connsiteX187" fmla="*/ 5256220 w 9588461"/>
              <a:gd name="connsiteY187" fmla="*/ 2422110 h 5769912"/>
              <a:gd name="connsiteX188" fmla="*/ 5240826 w 9588461"/>
              <a:gd name="connsiteY188" fmla="*/ 2230456 h 5769912"/>
              <a:gd name="connsiteX189" fmla="*/ 5225433 w 9588461"/>
              <a:gd name="connsiteY189" fmla="*/ 2060498 h 5769912"/>
              <a:gd name="connsiteX190" fmla="*/ 5190796 w 9588461"/>
              <a:gd name="connsiteY190" fmla="*/ 1615715 h 5769912"/>
              <a:gd name="connsiteX191" fmla="*/ 5170784 w 9588461"/>
              <a:gd name="connsiteY191" fmla="*/ 1373436 h 5769912"/>
              <a:gd name="connsiteX192" fmla="*/ 5156160 w 9588461"/>
              <a:gd name="connsiteY192" fmla="*/ 1167317 h 5769912"/>
              <a:gd name="connsiteX193" fmla="*/ 5137687 w 9588461"/>
              <a:gd name="connsiteY193" fmla="*/ 939501 h 5769912"/>
              <a:gd name="connsiteX194" fmla="*/ 5121523 w 9588461"/>
              <a:gd name="connsiteY194" fmla="*/ 765928 h 5769912"/>
              <a:gd name="connsiteX195" fmla="*/ 5102281 w 9588461"/>
              <a:gd name="connsiteY195" fmla="*/ 505567 h 5769912"/>
              <a:gd name="connsiteX196" fmla="*/ 5086887 w 9588461"/>
              <a:gd name="connsiteY196" fmla="*/ 328377 h 5769912"/>
              <a:gd name="connsiteX197" fmla="*/ 5075341 w 9588461"/>
              <a:gd name="connsiteY197" fmla="*/ 187349 h 5769912"/>
              <a:gd name="connsiteX198" fmla="*/ 5027620 w 9588461"/>
              <a:gd name="connsiteY198" fmla="*/ 21007 h 5769912"/>
              <a:gd name="connsiteX199" fmla="*/ 4938335 w 9588461"/>
              <a:gd name="connsiteY199" fmla="*/ 13052 h 576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</a:cxnLst>
            <a:rect l="l" t="t" r="r" b="b"/>
            <a:pathLst>
              <a:path w="9588461" h="5769912">
                <a:moveTo>
                  <a:pt x="4938335" y="13052"/>
                </a:moveTo>
                <a:cubicBezTo>
                  <a:pt x="4900620" y="36195"/>
                  <a:pt x="4893693" y="52829"/>
                  <a:pt x="4885996" y="138893"/>
                </a:cubicBezTo>
                <a:cubicBezTo>
                  <a:pt x="4882147" y="183733"/>
                  <a:pt x="4875220" y="255332"/>
                  <a:pt x="4871371" y="299448"/>
                </a:cubicBezTo>
                <a:cubicBezTo>
                  <a:pt x="4866753" y="342842"/>
                  <a:pt x="4860596" y="426736"/>
                  <a:pt x="4858287" y="486040"/>
                </a:cubicBezTo>
                <a:cubicBezTo>
                  <a:pt x="4855978" y="544621"/>
                  <a:pt x="4850590" y="594524"/>
                  <a:pt x="4846741" y="596693"/>
                </a:cubicBezTo>
                <a:cubicBezTo>
                  <a:pt x="4843662" y="598863"/>
                  <a:pt x="4840584" y="629962"/>
                  <a:pt x="4840584" y="665400"/>
                </a:cubicBezTo>
                <a:cubicBezTo>
                  <a:pt x="4840584" y="726874"/>
                  <a:pt x="4836735" y="779669"/>
                  <a:pt x="4817493" y="997359"/>
                </a:cubicBezTo>
                <a:cubicBezTo>
                  <a:pt x="4812874" y="1047262"/>
                  <a:pt x="4805177" y="1136218"/>
                  <a:pt x="4801329" y="1196246"/>
                </a:cubicBezTo>
                <a:cubicBezTo>
                  <a:pt x="4796711" y="1255550"/>
                  <a:pt x="4792093" y="1322810"/>
                  <a:pt x="4790553" y="1344507"/>
                </a:cubicBezTo>
                <a:cubicBezTo>
                  <a:pt x="4788244" y="1366203"/>
                  <a:pt x="4783626" y="1442865"/>
                  <a:pt x="4779008" y="1514464"/>
                </a:cubicBezTo>
                <a:cubicBezTo>
                  <a:pt x="4774390" y="1586063"/>
                  <a:pt x="4767462" y="1677189"/>
                  <a:pt x="4762844" y="1716967"/>
                </a:cubicBezTo>
                <a:cubicBezTo>
                  <a:pt x="4758996" y="1756744"/>
                  <a:pt x="4748989" y="1893433"/>
                  <a:pt x="4740523" y="2020721"/>
                </a:cubicBezTo>
                <a:cubicBezTo>
                  <a:pt x="4732056" y="2148008"/>
                  <a:pt x="4719741" y="2310733"/>
                  <a:pt x="4713583" y="2382333"/>
                </a:cubicBezTo>
                <a:cubicBezTo>
                  <a:pt x="4707426" y="2453932"/>
                  <a:pt x="4698959" y="2563139"/>
                  <a:pt x="4694341" y="2624613"/>
                </a:cubicBezTo>
                <a:cubicBezTo>
                  <a:pt x="4689723" y="2686087"/>
                  <a:pt x="4682795" y="2782275"/>
                  <a:pt x="4678177" y="2837964"/>
                </a:cubicBezTo>
                <a:cubicBezTo>
                  <a:pt x="4674329" y="2893652"/>
                  <a:pt x="4667402" y="2983331"/>
                  <a:pt x="4663553" y="3036850"/>
                </a:cubicBezTo>
                <a:cubicBezTo>
                  <a:pt x="4658935" y="3090369"/>
                  <a:pt x="4652777" y="3168477"/>
                  <a:pt x="4648159" y="3210424"/>
                </a:cubicBezTo>
                <a:cubicBezTo>
                  <a:pt x="4644311" y="3252371"/>
                  <a:pt x="4638923" y="3314568"/>
                  <a:pt x="4636614" y="3349283"/>
                </a:cubicBezTo>
                <a:lnTo>
                  <a:pt x="4631226" y="3412203"/>
                </a:lnTo>
                <a:lnTo>
                  <a:pt x="4610444" y="3397739"/>
                </a:lnTo>
                <a:cubicBezTo>
                  <a:pt x="4595820" y="3387613"/>
                  <a:pt x="4554256" y="3377488"/>
                  <a:pt x="4470359" y="3364470"/>
                </a:cubicBezTo>
                <a:lnTo>
                  <a:pt x="4351056" y="3345667"/>
                </a:lnTo>
                <a:lnTo>
                  <a:pt x="4337201" y="3316014"/>
                </a:lnTo>
                <a:cubicBezTo>
                  <a:pt x="4329504" y="3299380"/>
                  <a:pt x="4302565" y="3239353"/>
                  <a:pt x="4277165" y="3181495"/>
                </a:cubicBezTo>
                <a:cubicBezTo>
                  <a:pt x="4251765" y="3123637"/>
                  <a:pt x="4226365" y="3066502"/>
                  <a:pt x="4220977" y="3054931"/>
                </a:cubicBezTo>
                <a:cubicBezTo>
                  <a:pt x="4215589" y="3042636"/>
                  <a:pt x="4197886" y="3003582"/>
                  <a:pt x="4182492" y="2968144"/>
                </a:cubicBezTo>
                <a:cubicBezTo>
                  <a:pt x="4167098" y="2931983"/>
                  <a:pt x="4148625" y="2890036"/>
                  <a:pt x="4140928" y="2874125"/>
                </a:cubicBezTo>
                <a:cubicBezTo>
                  <a:pt x="4133231" y="2858214"/>
                  <a:pt x="4124764" y="2837964"/>
                  <a:pt x="4121686" y="2829285"/>
                </a:cubicBezTo>
                <a:cubicBezTo>
                  <a:pt x="4114758" y="2809758"/>
                  <a:pt x="4076273" y="2777936"/>
                  <a:pt x="4050873" y="2772150"/>
                </a:cubicBezTo>
                <a:cubicBezTo>
                  <a:pt x="4004691" y="2761302"/>
                  <a:pt x="3957740" y="2801079"/>
                  <a:pt x="3933879" y="2871955"/>
                </a:cubicBezTo>
                <a:cubicBezTo>
                  <a:pt x="3920794" y="2911009"/>
                  <a:pt x="3881540" y="3015877"/>
                  <a:pt x="3804570" y="3221272"/>
                </a:cubicBezTo>
                <a:cubicBezTo>
                  <a:pt x="3793794" y="3248755"/>
                  <a:pt x="3778400" y="3292148"/>
                  <a:pt x="3769164" y="3317461"/>
                </a:cubicBezTo>
                <a:cubicBezTo>
                  <a:pt x="3760697" y="3342774"/>
                  <a:pt x="3749152" y="3365194"/>
                  <a:pt x="3744534" y="3366640"/>
                </a:cubicBezTo>
                <a:cubicBezTo>
                  <a:pt x="3739915" y="3368086"/>
                  <a:pt x="3672182" y="3366640"/>
                  <a:pt x="3595212" y="3363024"/>
                </a:cubicBezTo>
                <a:cubicBezTo>
                  <a:pt x="3383545" y="3352899"/>
                  <a:pt x="3379697" y="3355792"/>
                  <a:pt x="3332745" y="3513454"/>
                </a:cubicBezTo>
                <a:cubicBezTo>
                  <a:pt x="3328127" y="3528642"/>
                  <a:pt x="3323509" y="3522133"/>
                  <a:pt x="3300418" y="3467891"/>
                </a:cubicBezTo>
                <a:cubicBezTo>
                  <a:pt x="3285794" y="3432453"/>
                  <a:pt x="3263472" y="3391953"/>
                  <a:pt x="3250387" y="3377488"/>
                </a:cubicBezTo>
                <a:lnTo>
                  <a:pt x="3225757" y="3351452"/>
                </a:lnTo>
                <a:lnTo>
                  <a:pt x="3041799" y="3353622"/>
                </a:lnTo>
                <a:cubicBezTo>
                  <a:pt x="2837829" y="3356515"/>
                  <a:pt x="2869387" y="3361577"/>
                  <a:pt x="2735459" y="3304443"/>
                </a:cubicBezTo>
                <a:cubicBezTo>
                  <a:pt x="2714678" y="3295764"/>
                  <a:pt x="2686199" y="3284192"/>
                  <a:pt x="2673114" y="3278407"/>
                </a:cubicBezTo>
                <a:cubicBezTo>
                  <a:pt x="2660799" y="3273344"/>
                  <a:pt x="2626162" y="3258880"/>
                  <a:pt x="2596914" y="3246585"/>
                </a:cubicBezTo>
                <a:cubicBezTo>
                  <a:pt x="2567665" y="3234290"/>
                  <a:pt x="2531490" y="3219102"/>
                  <a:pt x="2516865" y="3212593"/>
                </a:cubicBezTo>
                <a:cubicBezTo>
                  <a:pt x="2501471" y="3206808"/>
                  <a:pt x="2462986" y="3189450"/>
                  <a:pt x="2431429" y="3174986"/>
                </a:cubicBezTo>
                <a:cubicBezTo>
                  <a:pt x="2352150" y="3138825"/>
                  <a:pt x="2309817" y="3139548"/>
                  <a:pt x="2235156" y="3177155"/>
                </a:cubicBezTo>
                <a:cubicBezTo>
                  <a:pt x="2157416" y="3216933"/>
                  <a:pt x="2051968" y="3269005"/>
                  <a:pt x="1916501" y="3334095"/>
                </a:cubicBezTo>
                <a:lnTo>
                  <a:pt x="1797967" y="3391230"/>
                </a:lnTo>
                <a:lnTo>
                  <a:pt x="1408500" y="3390506"/>
                </a:lnTo>
                <a:cubicBezTo>
                  <a:pt x="1194524" y="3389783"/>
                  <a:pt x="882027" y="3387613"/>
                  <a:pt x="713463" y="3384721"/>
                </a:cubicBezTo>
                <a:lnTo>
                  <a:pt x="408662" y="3380381"/>
                </a:lnTo>
                <a:lnTo>
                  <a:pt x="376335" y="3345667"/>
                </a:lnTo>
                <a:cubicBezTo>
                  <a:pt x="336311" y="3302996"/>
                  <a:pt x="293977" y="3282023"/>
                  <a:pt x="237789" y="3277683"/>
                </a:cubicBezTo>
                <a:cubicBezTo>
                  <a:pt x="159280" y="3270451"/>
                  <a:pt x="86929" y="3300103"/>
                  <a:pt x="44595" y="3355792"/>
                </a:cubicBezTo>
                <a:cubicBezTo>
                  <a:pt x="9189" y="3402801"/>
                  <a:pt x="-10823" y="3481633"/>
                  <a:pt x="6110" y="3512731"/>
                </a:cubicBezTo>
                <a:cubicBezTo>
                  <a:pt x="9959" y="3519240"/>
                  <a:pt x="17656" y="3534428"/>
                  <a:pt x="23044" y="3546723"/>
                </a:cubicBezTo>
                <a:cubicBezTo>
                  <a:pt x="41516" y="3585777"/>
                  <a:pt x="81541" y="3626277"/>
                  <a:pt x="119256" y="3644358"/>
                </a:cubicBezTo>
                <a:cubicBezTo>
                  <a:pt x="170826" y="3669671"/>
                  <a:pt x="265499" y="3669671"/>
                  <a:pt x="310911" y="3645081"/>
                </a:cubicBezTo>
                <a:cubicBezTo>
                  <a:pt x="352474" y="3622661"/>
                  <a:pt x="367099" y="3609643"/>
                  <a:pt x="389420" y="3576375"/>
                </a:cubicBezTo>
                <a:lnTo>
                  <a:pt x="408662" y="3548892"/>
                </a:lnTo>
                <a:lnTo>
                  <a:pt x="1126021" y="3553955"/>
                </a:lnTo>
                <a:lnTo>
                  <a:pt x="1843379" y="3559741"/>
                </a:lnTo>
                <a:lnTo>
                  <a:pt x="1924198" y="3519963"/>
                </a:lnTo>
                <a:cubicBezTo>
                  <a:pt x="2018871" y="3472231"/>
                  <a:pt x="2133556" y="3415819"/>
                  <a:pt x="2249780" y="3359408"/>
                </a:cubicBezTo>
                <a:lnTo>
                  <a:pt x="2333677" y="3318184"/>
                </a:lnTo>
                <a:lnTo>
                  <a:pt x="2432198" y="3358685"/>
                </a:lnTo>
                <a:cubicBezTo>
                  <a:pt x="2486847" y="3381104"/>
                  <a:pt x="2573053" y="3417989"/>
                  <a:pt x="2625393" y="3441132"/>
                </a:cubicBezTo>
                <a:cubicBezTo>
                  <a:pt x="2677732" y="3464275"/>
                  <a:pt x="2746235" y="3493927"/>
                  <a:pt x="2777793" y="3506945"/>
                </a:cubicBezTo>
                <a:lnTo>
                  <a:pt x="2835520" y="3530812"/>
                </a:lnTo>
                <a:lnTo>
                  <a:pt x="2982533" y="3525749"/>
                </a:lnTo>
                <a:lnTo>
                  <a:pt x="3130315" y="3520687"/>
                </a:lnTo>
                <a:lnTo>
                  <a:pt x="3166490" y="3602411"/>
                </a:lnTo>
                <a:cubicBezTo>
                  <a:pt x="3186502" y="3647251"/>
                  <a:pt x="3208824" y="3697153"/>
                  <a:pt x="3216521" y="3713064"/>
                </a:cubicBezTo>
                <a:cubicBezTo>
                  <a:pt x="3223448" y="3728975"/>
                  <a:pt x="3237303" y="3760074"/>
                  <a:pt x="3247309" y="3781770"/>
                </a:cubicBezTo>
                <a:cubicBezTo>
                  <a:pt x="3285794" y="3871450"/>
                  <a:pt x="3321969" y="3899656"/>
                  <a:pt x="3378157" y="3883745"/>
                </a:cubicBezTo>
                <a:cubicBezTo>
                  <a:pt x="3430497" y="3869280"/>
                  <a:pt x="3448969" y="3837459"/>
                  <a:pt x="3471291" y="3723912"/>
                </a:cubicBezTo>
                <a:cubicBezTo>
                  <a:pt x="3483606" y="3660992"/>
                  <a:pt x="3493612" y="3611090"/>
                  <a:pt x="3503618" y="3572036"/>
                </a:cubicBezTo>
                <a:cubicBezTo>
                  <a:pt x="3512854" y="3533705"/>
                  <a:pt x="3514394" y="3532258"/>
                  <a:pt x="3539794" y="3529365"/>
                </a:cubicBezTo>
                <a:cubicBezTo>
                  <a:pt x="3554418" y="3527919"/>
                  <a:pt x="3619073" y="3530812"/>
                  <a:pt x="3682188" y="3535874"/>
                </a:cubicBezTo>
                <a:cubicBezTo>
                  <a:pt x="3793024" y="3543830"/>
                  <a:pt x="3799182" y="3543830"/>
                  <a:pt x="3833818" y="3530089"/>
                </a:cubicBezTo>
                <a:cubicBezTo>
                  <a:pt x="3881540" y="3510561"/>
                  <a:pt x="3897703" y="3484525"/>
                  <a:pt x="3943116" y="3358685"/>
                </a:cubicBezTo>
                <a:cubicBezTo>
                  <a:pt x="3963128" y="3302996"/>
                  <a:pt x="3981600" y="3252371"/>
                  <a:pt x="3983910" y="3246585"/>
                </a:cubicBezTo>
                <a:cubicBezTo>
                  <a:pt x="3986988" y="3240799"/>
                  <a:pt x="3999304" y="3205361"/>
                  <a:pt x="4013158" y="3168477"/>
                </a:cubicBezTo>
                <a:cubicBezTo>
                  <a:pt x="4026243" y="3131592"/>
                  <a:pt x="4040098" y="3101217"/>
                  <a:pt x="4043946" y="3101217"/>
                </a:cubicBezTo>
                <a:cubicBezTo>
                  <a:pt x="4049334" y="3101217"/>
                  <a:pt x="4077043" y="3160521"/>
                  <a:pt x="4156322" y="3344220"/>
                </a:cubicBezTo>
                <a:cubicBezTo>
                  <a:pt x="4200965" y="3446195"/>
                  <a:pt x="4202504" y="3449087"/>
                  <a:pt x="4233292" y="3478740"/>
                </a:cubicBezTo>
                <a:cubicBezTo>
                  <a:pt x="4257922" y="3501883"/>
                  <a:pt x="4268698" y="3506222"/>
                  <a:pt x="4321807" y="3514178"/>
                </a:cubicBezTo>
                <a:cubicBezTo>
                  <a:pt x="4495759" y="3540214"/>
                  <a:pt x="4507304" y="3542383"/>
                  <a:pt x="4515771" y="3553232"/>
                </a:cubicBezTo>
                <a:cubicBezTo>
                  <a:pt x="4523468" y="3561910"/>
                  <a:pt x="4545789" y="3599518"/>
                  <a:pt x="4595050" y="3684135"/>
                </a:cubicBezTo>
                <a:cubicBezTo>
                  <a:pt x="4631226" y="3746332"/>
                  <a:pt x="4658165" y="3767306"/>
                  <a:pt x="4703577" y="3767306"/>
                </a:cubicBezTo>
                <a:cubicBezTo>
                  <a:pt x="4775159" y="3767306"/>
                  <a:pt x="4793632" y="3733314"/>
                  <a:pt x="4802099" y="3586500"/>
                </a:cubicBezTo>
                <a:cubicBezTo>
                  <a:pt x="4807487" y="3493927"/>
                  <a:pt x="4816723" y="3363747"/>
                  <a:pt x="4828268" y="3217656"/>
                </a:cubicBezTo>
                <a:cubicBezTo>
                  <a:pt x="4830577" y="3191620"/>
                  <a:pt x="4835965" y="3120021"/>
                  <a:pt x="4839814" y="3058547"/>
                </a:cubicBezTo>
                <a:cubicBezTo>
                  <a:pt x="4844432" y="2997073"/>
                  <a:pt x="4851359" y="2903777"/>
                  <a:pt x="4855208" y="2852428"/>
                </a:cubicBezTo>
                <a:cubicBezTo>
                  <a:pt x="4859056" y="2800356"/>
                  <a:pt x="4866753" y="2694765"/>
                  <a:pt x="4871371" y="2617380"/>
                </a:cubicBezTo>
                <a:cubicBezTo>
                  <a:pt x="4875990" y="2539995"/>
                  <a:pt x="4882917" y="2462610"/>
                  <a:pt x="4886765" y="2445253"/>
                </a:cubicBezTo>
                <a:cubicBezTo>
                  <a:pt x="4891384" y="2428619"/>
                  <a:pt x="4894462" y="2383779"/>
                  <a:pt x="4894462" y="2346171"/>
                </a:cubicBezTo>
                <a:cubicBezTo>
                  <a:pt x="4894462" y="2308564"/>
                  <a:pt x="4897541" y="2255768"/>
                  <a:pt x="4902159" y="2229009"/>
                </a:cubicBezTo>
                <a:cubicBezTo>
                  <a:pt x="4906008" y="2201527"/>
                  <a:pt x="4913705" y="2126311"/>
                  <a:pt x="4918323" y="2060498"/>
                </a:cubicBezTo>
                <a:cubicBezTo>
                  <a:pt x="4922941" y="1994685"/>
                  <a:pt x="4929869" y="1900666"/>
                  <a:pt x="4933717" y="1850763"/>
                </a:cubicBezTo>
                <a:cubicBezTo>
                  <a:pt x="4937565" y="1800861"/>
                  <a:pt x="4943723" y="1713351"/>
                  <a:pt x="4947572" y="1655493"/>
                </a:cubicBezTo>
                <a:cubicBezTo>
                  <a:pt x="4962966" y="1433463"/>
                  <a:pt x="4971432" y="1324980"/>
                  <a:pt x="4976820" y="1290265"/>
                </a:cubicBezTo>
                <a:cubicBezTo>
                  <a:pt x="4982208" y="1255550"/>
                  <a:pt x="4982208" y="1256273"/>
                  <a:pt x="4988366" y="1322810"/>
                </a:cubicBezTo>
                <a:cubicBezTo>
                  <a:pt x="4995293" y="1396579"/>
                  <a:pt x="5008378" y="1563643"/>
                  <a:pt x="5014535" y="1641028"/>
                </a:cubicBezTo>
                <a:cubicBezTo>
                  <a:pt x="5023002" y="1755298"/>
                  <a:pt x="5033778" y="1884755"/>
                  <a:pt x="5044554" y="1991792"/>
                </a:cubicBezTo>
                <a:cubicBezTo>
                  <a:pt x="5050711" y="2055435"/>
                  <a:pt x="5056099" y="2129928"/>
                  <a:pt x="5056099" y="2158133"/>
                </a:cubicBezTo>
                <a:cubicBezTo>
                  <a:pt x="5056099" y="2185616"/>
                  <a:pt x="5059178" y="2233349"/>
                  <a:pt x="5063796" y="2263001"/>
                </a:cubicBezTo>
                <a:cubicBezTo>
                  <a:pt x="5067644" y="2292653"/>
                  <a:pt x="5074572" y="2370761"/>
                  <a:pt x="5079190" y="2436574"/>
                </a:cubicBezTo>
                <a:cubicBezTo>
                  <a:pt x="5083808" y="2502388"/>
                  <a:pt x="5090735" y="2583389"/>
                  <a:pt x="5094584" y="2617380"/>
                </a:cubicBezTo>
                <a:cubicBezTo>
                  <a:pt x="5099202" y="2651372"/>
                  <a:pt x="5105360" y="2737435"/>
                  <a:pt x="5109978" y="2809035"/>
                </a:cubicBezTo>
                <a:cubicBezTo>
                  <a:pt x="5118445" y="2946447"/>
                  <a:pt x="5123063" y="3012984"/>
                  <a:pt x="5148463" y="3297211"/>
                </a:cubicBezTo>
                <a:cubicBezTo>
                  <a:pt x="5156929" y="3394846"/>
                  <a:pt x="5166935" y="3526472"/>
                  <a:pt x="5171554" y="3590116"/>
                </a:cubicBezTo>
                <a:cubicBezTo>
                  <a:pt x="5175402" y="3653760"/>
                  <a:pt x="5180790" y="3721743"/>
                  <a:pt x="5183099" y="3740547"/>
                </a:cubicBezTo>
                <a:cubicBezTo>
                  <a:pt x="5188487" y="3784663"/>
                  <a:pt x="5207729" y="3998737"/>
                  <a:pt x="5217736" y="4136150"/>
                </a:cubicBezTo>
                <a:cubicBezTo>
                  <a:pt x="5231590" y="4322019"/>
                  <a:pt x="5240826" y="4434118"/>
                  <a:pt x="5248523" y="4519459"/>
                </a:cubicBezTo>
                <a:cubicBezTo>
                  <a:pt x="5263148" y="4668443"/>
                  <a:pt x="5272384" y="4781266"/>
                  <a:pt x="5279311" y="4884687"/>
                </a:cubicBezTo>
                <a:cubicBezTo>
                  <a:pt x="5283160" y="4940375"/>
                  <a:pt x="5287778" y="5008358"/>
                  <a:pt x="5290087" y="5036564"/>
                </a:cubicBezTo>
                <a:cubicBezTo>
                  <a:pt x="5292396" y="5064046"/>
                  <a:pt x="5300093" y="5155172"/>
                  <a:pt x="5306251" y="5239066"/>
                </a:cubicBezTo>
                <a:cubicBezTo>
                  <a:pt x="5313178" y="5322237"/>
                  <a:pt x="5321645" y="5415533"/>
                  <a:pt x="5325493" y="5445185"/>
                </a:cubicBezTo>
                <a:cubicBezTo>
                  <a:pt x="5330111" y="5474837"/>
                  <a:pt x="5333190" y="5530525"/>
                  <a:pt x="5333190" y="5568133"/>
                </a:cubicBezTo>
                <a:cubicBezTo>
                  <a:pt x="5333190" y="5643348"/>
                  <a:pt x="5347815" y="5706269"/>
                  <a:pt x="5369366" y="5728689"/>
                </a:cubicBezTo>
                <a:cubicBezTo>
                  <a:pt x="5377063" y="5736644"/>
                  <a:pt x="5395536" y="5749662"/>
                  <a:pt x="5410930" y="5756894"/>
                </a:cubicBezTo>
                <a:lnTo>
                  <a:pt x="5439409" y="5769912"/>
                </a:lnTo>
                <a:lnTo>
                  <a:pt x="5470196" y="5748939"/>
                </a:lnTo>
                <a:cubicBezTo>
                  <a:pt x="5487900" y="5737367"/>
                  <a:pt x="5505603" y="5720733"/>
                  <a:pt x="5510221" y="5712778"/>
                </a:cubicBezTo>
                <a:cubicBezTo>
                  <a:pt x="5520227" y="5695420"/>
                  <a:pt x="5528694" y="5630330"/>
                  <a:pt x="5544857" y="5445185"/>
                </a:cubicBezTo>
                <a:cubicBezTo>
                  <a:pt x="5551015" y="5371416"/>
                  <a:pt x="5561791" y="5265825"/>
                  <a:pt x="5567948" y="5210137"/>
                </a:cubicBezTo>
                <a:cubicBezTo>
                  <a:pt x="5574106" y="5154449"/>
                  <a:pt x="5584881" y="5051751"/>
                  <a:pt x="5591039" y="4982322"/>
                </a:cubicBezTo>
                <a:cubicBezTo>
                  <a:pt x="5597197" y="4912892"/>
                  <a:pt x="5604124" y="4841293"/>
                  <a:pt x="5606433" y="4823213"/>
                </a:cubicBezTo>
                <a:cubicBezTo>
                  <a:pt x="5628754" y="4628665"/>
                  <a:pt x="5653385" y="4391448"/>
                  <a:pt x="5663391" y="4269946"/>
                </a:cubicBezTo>
                <a:cubicBezTo>
                  <a:pt x="5668009" y="4222214"/>
                  <a:pt x="5678015" y="4118069"/>
                  <a:pt x="5686482" y="4038515"/>
                </a:cubicBezTo>
                <a:cubicBezTo>
                  <a:pt x="5704185" y="3870004"/>
                  <a:pt x="5706494" y="3851200"/>
                  <a:pt x="5717270" y="3731145"/>
                </a:cubicBezTo>
                <a:cubicBezTo>
                  <a:pt x="5721888" y="3681242"/>
                  <a:pt x="5727276" y="3619045"/>
                  <a:pt x="5730354" y="3591563"/>
                </a:cubicBezTo>
                <a:lnTo>
                  <a:pt x="5735742" y="3543107"/>
                </a:lnTo>
                <a:lnTo>
                  <a:pt x="5794239" y="3543107"/>
                </a:lnTo>
                <a:cubicBezTo>
                  <a:pt x="5826567" y="3543107"/>
                  <a:pt x="5951258" y="3546723"/>
                  <a:pt x="6072100" y="3551062"/>
                </a:cubicBezTo>
                <a:cubicBezTo>
                  <a:pt x="6266834" y="3558294"/>
                  <a:pt x="6294543" y="3557571"/>
                  <a:pt x="6319173" y="3547446"/>
                </a:cubicBezTo>
                <a:cubicBezTo>
                  <a:pt x="6337646" y="3540214"/>
                  <a:pt x="6376131" y="3505499"/>
                  <a:pt x="6430780" y="3447641"/>
                </a:cubicBezTo>
                <a:cubicBezTo>
                  <a:pt x="6545465" y="3325416"/>
                  <a:pt x="6550083" y="3320354"/>
                  <a:pt x="6589337" y="3279130"/>
                </a:cubicBezTo>
                <a:cubicBezTo>
                  <a:pt x="6608580" y="3258880"/>
                  <a:pt x="6632440" y="3233567"/>
                  <a:pt x="6642446" y="3221272"/>
                </a:cubicBezTo>
                <a:cubicBezTo>
                  <a:pt x="6652453" y="3209700"/>
                  <a:pt x="6678622" y="3182218"/>
                  <a:pt x="6699404" y="3159798"/>
                </a:cubicBezTo>
                <a:cubicBezTo>
                  <a:pt x="6720956" y="3138101"/>
                  <a:pt x="6774065" y="3081690"/>
                  <a:pt x="6817938" y="3034680"/>
                </a:cubicBezTo>
                <a:lnTo>
                  <a:pt x="6897986" y="2949340"/>
                </a:lnTo>
                <a:lnTo>
                  <a:pt x="6914150" y="2963804"/>
                </a:lnTo>
                <a:cubicBezTo>
                  <a:pt x="6922617" y="2972483"/>
                  <a:pt x="6945707" y="2998519"/>
                  <a:pt x="6964950" y="3022386"/>
                </a:cubicBezTo>
                <a:cubicBezTo>
                  <a:pt x="6998817" y="3065056"/>
                  <a:pt x="7235114" y="3341327"/>
                  <a:pt x="7266672" y="3376765"/>
                </a:cubicBezTo>
                <a:cubicBezTo>
                  <a:pt x="7275908" y="3386890"/>
                  <a:pt x="7295150" y="3409310"/>
                  <a:pt x="7309775" y="3427391"/>
                </a:cubicBezTo>
                <a:cubicBezTo>
                  <a:pt x="7324399" y="3445471"/>
                  <a:pt x="7346720" y="3467891"/>
                  <a:pt x="7359805" y="3478016"/>
                </a:cubicBezTo>
                <a:lnTo>
                  <a:pt x="7384435" y="3496097"/>
                </a:lnTo>
                <a:lnTo>
                  <a:pt x="8277285" y="3502606"/>
                </a:lnTo>
                <a:cubicBezTo>
                  <a:pt x="9067765" y="3507669"/>
                  <a:pt x="9170904" y="3509838"/>
                  <a:pt x="9177062" y="3519240"/>
                </a:cubicBezTo>
                <a:cubicBezTo>
                  <a:pt x="9192456" y="3544553"/>
                  <a:pt x="9240177" y="3588670"/>
                  <a:pt x="9266347" y="3600964"/>
                </a:cubicBezTo>
                <a:cubicBezTo>
                  <a:pt x="9335619" y="3634233"/>
                  <a:pt x="9430292" y="3625554"/>
                  <a:pt x="9493408" y="3580714"/>
                </a:cubicBezTo>
                <a:cubicBezTo>
                  <a:pt x="9522656" y="3559741"/>
                  <a:pt x="9538820" y="3540214"/>
                  <a:pt x="9560371" y="3499713"/>
                </a:cubicBezTo>
                <a:cubicBezTo>
                  <a:pt x="9591159" y="3441855"/>
                  <a:pt x="9594238" y="3425221"/>
                  <a:pt x="9581153" y="3393399"/>
                </a:cubicBezTo>
                <a:cubicBezTo>
                  <a:pt x="9545747" y="3313121"/>
                  <a:pt x="9523426" y="3284916"/>
                  <a:pt x="9464159" y="3248031"/>
                </a:cubicBezTo>
                <a:cubicBezTo>
                  <a:pt x="9436450" y="3230674"/>
                  <a:pt x="9425674" y="3228504"/>
                  <a:pt x="9371026" y="3228504"/>
                </a:cubicBezTo>
                <a:cubicBezTo>
                  <a:pt x="9281741" y="3228504"/>
                  <a:pt x="9245565" y="3247308"/>
                  <a:pt x="9172443" y="3332648"/>
                </a:cubicBezTo>
                <a:cubicBezTo>
                  <a:pt x="9164746" y="3341327"/>
                  <a:pt x="9062377" y="3342050"/>
                  <a:pt x="8466630" y="3337711"/>
                </a:cubicBezTo>
                <a:cubicBezTo>
                  <a:pt x="7543763" y="3330479"/>
                  <a:pt x="7448320" y="3328309"/>
                  <a:pt x="7440623" y="3315291"/>
                </a:cubicBezTo>
                <a:cubicBezTo>
                  <a:pt x="7436775" y="3309505"/>
                  <a:pt x="7429848" y="3300827"/>
                  <a:pt x="7424460" y="3295764"/>
                </a:cubicBezTo>
                <a:cubicBezTo>
                  <a:pt x="7415223" y="3287085"/>
                  <a:pt x="7255896" y="3099770"/>
                  <a:pt x="7211253" y="3046252"/>
                </a:cubicBezTo>
                <a:cubicBezTo>
                  <a:pt x="7141211" y="2961635"/>
                  <a:pt x="6994968" y="2790954"/>
                  <a:pt x="6971877" y="2767088"/>
                </a:cubicBezTo>
                <a:cubicBezTo>
                  <a:pt x="6947247" y="2741052"/>
                  <a:pt x="6940320" y="2738159"/>
                  <a:pt x="6907992" y="2738159"/>
                </a:cubicBezTo>
                <a:cubicBezTo>
                  <a:pt x="6859501" y="2738159"/>
                  <a:pt x="6864120" y="2733819"/>
                  <a:pt x="6587798" y="3029618"/>
                </a:cubicBezTo>
                <a:cubicBezTo>
                  <a:pt x="6471574" y="3153289"/>
                  <a:pt x="6379979" y="3252371"/>
                  <a:pt x="6329179" y="3307336"/>
                </a:cubicBezTo>
                <a:cubicBezTo>
                  <a:pt x="6303010" y="3335541"/>
                  <a:pt x="6272991" y="3366640"/>
                  <a:pt x="6261446" y="3376042"/>
                </a:cubicBezTo>
                <a:lnTo>
                  <a:pt x="6241434" y="3393399"/>
                </a:lnTo>
                <a:lnTo>
                  <a:pt x="6074409" y="3384721"/>
                </a:lnTo>
                <a:cubicBezTo>
                  <a:pt x="5982046" y="3380381"/>
                  <a:pt x="5843500" y="3376042"/>
                  <a:pt x="5766530" y="3374595"/>
                </a:cubicBezTo>
                <a:cubicBezTo>
                  <a:pt x="5627215" y="3373149"/>
                  <a:pt x="5627215" y="3373149"/>
                  <a:pt x="5606433" y="3391230"/>
                </a:cubicBezTo>
                <a:cubicBezTo>
                  <a:pt x="5594888" y="3401355"/>
                  <a:pt x="5581033" y="3417266"/>
                  <a:pt x="5575645" y="3427391"/>
                </a:cubicBezTo>
                <a:cubicBezTo>
                  <a:pt x="5564869" y="3448364"/>
                  <a:pt x="5552554" y="3538767"/>
                  <a:pt x="5541009" y="3691367"/>
                </a:cubicBezTo>
                <a:cubicBezTo>
                  <a:pt x="5536391" y="3750672"/>
                  <a:pt x="5529463" y="3819378"/>
                  <a:pt x="5524845" y="3843244"/>
                </a:cubicBezTo>
                <a:cubicBezTo>
                  <a:pt x="5520997" y="3867111"/>
                  <a:pt x="5514069" y="3928585"/>
                  <a:pt x="5509451" y="3980657"/>
                </a:cubicBezTo>
                <a:cubicBezTo>
                  <a:pt x="5504833" y="4032006"/>
                  <a:pt x="5497906" y="4103605"/>
                  <a:pt x="5494827" y="4139766"/>
                </a:cubicBezTo>
                <a:cubicBezTo>
                  <a:pt x="5482512" y="4257652"/>
                  <a:pt x="5472506" y="4362519"/>
                  <a:pt x="5460960" y="4485467"/>
                </a:cubicBezTo>
                <a:cubicBezTo>
                  <a:pt x="5454803" y="4552727"/>
                  <a:pt x="5448645" y="4609138"/>
                  <a:pt x="5446336" y="4610585"/>
                </a:cubicBezTo>
                <a:cubicBezTo>
                  <a:pt x="5438639" y="4617817"/>
                  <a:pt x="5426324" y="4541879"/>
                  <a:pt x="5422475" y="4465217"/>
                </a:cubicBezTo>
                <a:cubicBezTo>
                  <a:pt x="5420166" y="4421100"/>
                  <a:pt x="5412469" y="4323465"/>
                  <a:pt x="5406312" y="4248250"/>
                </a:cubicBezTo>
                <a:cubicBezTo>
                  <a:pt x="5399384" y="4172311"/>
                  <a:pt x="5390918" y="4068167"/>
                  <a:pt x="5387069" y="4016818"/>
                </a:cubicBezTo>
                <a:cubicBezTo>
                  <a:pt x="5383221" y="3964746"/>
                  <a:pt x="5376293" y="3883745"/>
                  <a:pt x="5372445" y="3836012"/>
                </a:cubicBezTo>
                <a:cubicBezTo>
                  <a:pt x="5356281" y="3642911"/>
                  <a:pt x="5339348" y="3433177"/>
                  <a:pt x="5332421" y="3344220"/>
                </a:cubicBezTo>
                <a:cubicBezTo>
                  <a:pt x="5328572" y="3292148"/>
                  <a:pt x="5323954" y="3232120"/>
                  <a:pt x="5321645" y="3210424"/>
                </a:cubicBezTo>
                <a:cubicBezTo>
                  <a:pt x="5320105" y="3188727"/>
                  <a:pt x="5313178" y="3097601"/>
                  <a:pt x="5306251" y="3007921"/>
                </a:cubicBezTo>
                <a:cubicBezTo>
                  <a:pt x="5299324" y="2918241"/>
                  <a:pt x="5290857" y="2821329"/>
                  <a:pt x="5286239" y="2792400"/>
                </a:cubicBezTo>
                <a:cubicBezTo>
                  <a:pt x="5282390" y="2763471"/>
                  <a:pt x="5279311" y="2714292"/>
                  <a:pt x="5279311" y="2682470"/>
                </a:cubicBezTo>
                <a:cubicBezTo>
                  <a:pt x="5279311" y="2651372"/>
                  <a:pt x="5276233" y="2610148"/>
                  <a:pt x="5272384" y="2590621"/>
                </a:cubicBezTo>
                <a:cubicBezTo>
                  <a:pt x="5267766" y="2571817"/>
                  <a:pt x="5260839" y="2495879"/>
                  <a:pt x="5256220" y="2422110"/>
                </a:cubicBezTo>
                <a:cubicBezTo>
                  <a:pt x="5251602" y="2348341"/>
                  <a:pt x="5244675" y="2262277"/>
                  <a:pt x="5240826" y="2230456"/>
                </a:cubicBezTo>
                <a:cubicBezTo>
                  <a:pt x="5236208" y="2198634"/>
                  <a:pt x="5229281" y="2121972"/>
                  <a:pt x="5225433" y="2060498"/>
                </a:cubicBezTo>
                <a:cubicBezTo>
                  <a:pt x="5208499" y="1819665"/>
                  <a:pt x="5202342" y="1734324"/>
                  <a:pt x="5190796" y="1615715"/>
                </a:cubicBezTo>
                <a:cubicBezTo>
                  <a:pt x="5183869" y="1547732"/>
                  <a:pt x="5175402" y="1439249"/>
                  <a:pt x="5170784" y="1373436"/>
                </a:cubicBezTo>
                <a:cubicBezTo>
                  <a:pt x="5166935" y="1307622"/>
                  <a:pt x="5160778" y="1215050"/>
                  <a:pt x="5156160" y="1167317"/>
                </a:cubicBezTo>
                <a:cubicBezTo>
                  <a:pt x="5152311" y="1119584"/>
                  <a:pt x="5143845" y="1016886"/>
                  <a:pt x="5137687" y="939501"/>
                </a:cubicBezTo>
                <a:cubicBezTo>
                  <a:pt x="5130760" y="862116"/>
                  <a:pt x="5123832" y="784008"/>
                  <a:pt x="5121523" y="765928"/>
                </a:cubicBezTo>
                <a:cubicBezTo>
                  <a:pt x="5117675" y="727597"/>
                  <a:pt x="5113057" y="669016"/>
                  <a:pt x="5102281" y="505567"/>
                </a:cubicBezTo>
                <a:cubicBezTo>
                  <a:pt x="5097663" y="439754"/>
                  <a:pt x="5090735" y="360199"/>
                  <a:pt x="5086887" y="328377"/>
                </a:cubicBezTo>
                <a:cubicBezTo>
                  <a:pt x="5083038" y="296556"/>
                  <a:pt x="5077651" y="232912"/>
                  <a:pt x="5075341" y="187349"/>
                </a:cubicBezTo>
                <a:cubicBezTo>
                  <a:pt x="5069184" y="78865"/>
                  <a:pt x="5060717" y="47767"/>
                  <a:pt x="5027620" y="21007"/>
                </a:cubicBezTo>
                <a:cubicBezTo>
                  <a:pt x="4997602" y="-4306"/>
                  <a:pt x="4969893" y="-6475"/>
                  <a:pt x="4938335" y="130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65002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91CEF7B-1684-4D78-BE9A-55AA96DBDF8C}"/>
              </a:ext>
            </a:extLst>
          </p:cNvPr>
          <p:cNvSpPr/>
          <p:nvPr/>
        </p:nvSpPr>
        <p:spPr>
          <a:xfrm>
            <a:off x="2495550" y="533400"/>
            <a:ext cx="6953250" cy="5791200"/>
          </a:xfrm>
          <a:custGeom>
            <a:avLst/>
            <a:gdLst>
              <a:gd name="connsiteX0" fmla="*/ 0 w 6953250"/>
              <a:gd name="connsiteY0" fmla="*/ 965219 h 5791200"/>
              <a:gd name="connsiteX1" fmla="*/ 965219 w 6953250"/>
              <a:gd name="connsiteY1" fmla="*/ 0 h 5791200"/>
              <a:gd name="connsiteX2" fmla="*/ 1492614 w 6953250"/>
              <a:gd name="connsiteY2" fmla="*/ 0 h 5791200"/>
              <a:gd name="connsiteX3" fmla="*/ 2020010 w 6953250"/>
              <a:gd name="connsiteY3" fmla="*/ 0 h 5791200"/>
              <a:gd name="connsiteX4" fmla="*/ 2698089 w 6953250"/>
              <a:gd name="connsiteY4" fmla="*/ 0 h 5791200"/>
              <a:gd name="connsiteX5" fmla="*/ 3225484 w 6953250"/>
              <a:gd name="connsiteY5" fmla="*/ 0 h 5791200"/>
              <a:gd name="connsiteX6" fmla="*/ 3702652 w 6953250"/>
              <a:gd name="connsiteY6" fmla="*/ 0 h 5791200"/>
              <a:gd name="connsiteX7" fmla="*/ 4280275 w 6953250"/>
              <a:gd name="connsiteY7" fmla="*/ 0 h 5791200"/>
              <a:gd name="connsiteX8" fmla="*/ 4807670 w 6953250"/>
              <a:gd name="connsiteY8" fmla="*/ 0 h 5791200"/>
              <a:gd name="connsiteX9" fmla="*/ 5335065 w 6953250"/>
              <a:gd name="connsiteY9" fmla="*/ 0 h 5791200"/>
              <a:gd name="connsiteX10" fmla="*/ 5988031 w 6953250"/>
              <a:gd name="connsiteY10" fmla="*/ 0 h 5791200"/>
              <a:gd name="connsiteX11" fmla="*/ 6953250 w 6953250"/>
              <a:gd name="connsiteY11" fmla="*/ 965219 h 5791200"/>
              <a:gd name="connsiteX12" fmla="*/ 6953250 w 6953250"/>
              <a:gd name="connsiteY12" fmla="*/ 1608679 h 5791200"/>
              <a:gd name="connsiteX13" fmla="*/ 6953250 w 6953250"/>
              <a:gd name="connsiteY13" fmla="*/ 2174924 h 5791200"/>
              <a:gd name="connsiteX14" fmla="*/ 6953250 w 6953250"/>
              <a:gd name="connsiteY14" fmla="*/ 2856992 h 5791200"/>
              <a:gd name="connsiteX15" fmla="*/ 6953250 w 6953250"/>
              <a:gd name="connsiteY15" fmla="*/ 3500453 h 5791200"/>
              <a:gd name="connsiteX16" fmla="*/ 6953250 w 6953250"/>
              <a:gd name="connsiteY16" fmla="*/ 4105305 h 5791200"/>
              <a:gd name="connsiteX17" fmla="*/ 6953250 w 6953250"/>
              <a:gd name="connsiteY17" fmla="*/ 4825981 h 5791200"/>
              <a:gd name="connsiteX18" fmla="*/ 5988031 w 6953250"/>
              <a:gd name="connsiteY18" fmla="*/ 5791200 h 5791200"/>
              <a:gd name="connsiteX19" fmla="*/ 5309951 w 6953250"/>
              <a:gd name="connsiteY19" fmla="*/ 5791200 h 5791200"/>
              <a:gd name="connsiteX20" fmla="*/ 4832784 w 6953250"/>
              <a:gd name="connsiteY20" fmla="*/ 5791200 h 5791200"/>
              <a:gd name="connsiteX21" fmla="*/ 4204933 w 6953250"/>
              <a:gd name="connsiteY21" fmla="*/ 5791200 h 5791200"/>
              <a:gd name="connsiteX22" fmla="*/ 3526853 w 6953250"/>
              <a:gd name="connsiteY22" fmla="*/ 5791200 h 5791200"/>
              <a:gd name="connsiteX23" fmla="*/ 2899002 w 6953250"/>
              <a:gd name="connsiteY23" fmla="*/ 5791200 h 5791200"/>
              <a:gd name="connsiteX24" fmla="*/ 2220922 w 6953250"/>
              <a:gd name="connsiteY24" fmla="*/ 5791200 h 5791200"/>
              <a:gd name="connsiteX25" fmla="*/ 965219 w 6953250"/>
              <a:gd name="connsiteY25" fmla="*/ 5791200 h 5791200"/>
              <a:gd name="connsiteX26" fmla="*/ 0 w 6953250"/>
              <a:gd name="connsiteY26" fmla="*/ 4825981 h 5791200"/>
              <a:gd name="connsiteX27" fmla="*/ 0 w 6953250"/>
              <a:gd name="connsiteY27" fmla="*/ 4143913 h 5791200"/>
              <a:gd name="connsiteX28" fmla="*/ 0 w 6953250"/>
              <a:gd name="connsiteY28" fmla="*/ 3616276 h 5791200"/>
              <a:gd name="connsiteX29" fmla="*/ 0 w 6953250"/>
              <a:gd name="connsiteY29" fmla="*/ 3011423 h 5791200"/>
              <a:gd name="connsiteX30" fmla="*/ 0 w 6953250"/>
              <a:gd name="connsiteY30" fmla="*/ 2406570 h 5791200"/>
              <a:gd name="connsiteX31" fmla="*/ 0 w 6953250"/>
              <a:gd name="connsiteY31" fmla="*/ 1724502 h 5791200"/>
              <a:gd name="connsiteX32" fmla="*/ 0 w 6953250"/>
              <a:gd name="connsiteY32" fmla="*/ 965219 h 57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953250" h="5791200" extrusionOk="0">
                <a:moveTo>
                  <a:pt x="0" y="965219"/>
                </a:moveTo>
                <a:cubicBezTo>
                  <a:pt x="23899" y="343875"/>
                  <a:pt x="522717" y="-57322"/>
                  <a:pt x="965219" y="0"/>
                </a:cubicBezTo>
                <a:cubicBezTo>
                  <a:pt x="1227832" y="11746"/>
                  <a:pt x="1380961" y="12980"/>
                  <a:pt x="1492614" y="0"/>
                </a:cubicBezTo>
                <a:cubicBezTo>
                  <a:pt x="1604267" y="-12980"/>
                  <a:pt x="1898102" y="13424"/>
                  <a:pt x="2020010" y="0"/>
                </a:cubicBezTo>
                <a:cubicBezTo>
                  <a:pt x="2141918" y="-13424"/>
                  <a:pt x="2392786" y="19227"/>
                  <a:pt x="2698089" y="0"/>
                </a:cubicBezTo>
                <a:cubicBezTo>
                  <a:pt x="3003392" y="-19227"/>
                  <a:pt x="3060899" y="12687"/>
                  <a:pt x="3225484" y="0"/>
                </a:cubicBezTo>
                <a:cubicBezTo>
                  <a:pt x="3390070" y="-12687"/>
                  <a:pt x="3587870" y="10488"/>
                  <a:pt x="3702652" y="0"/>
                </a:cubicBezTo>
                <a:cubicBezTo>
                  <a:pt x="3817434" y="-10488"/>
                  <a:pt x="4041235" y="-21497"/>
                  <a:pt x="4280275" y="0"/>
                </a:cubicBezTo>
                <a:cubicBezTo>
                  <a:pt x="4519315" y="21497"/>
                  <a:pt x="4616916" y="15943"/>
                  <a:pt x="4807670" y="0"/>
                </a:cubicBezTo>
                <a:cubicBezTo>
                  <a:pt x="4998425" y="-15943"/>
                  <a:pt x="5147445" y="-1741"/>
                  <a:pt x="5335065" y="0"/>
                </a:cubicBezTo>
                <a:cubicBezTo>
                  <a:pt x="5522685" y="1741"/>
                  <a:pt x="5839529" y="10793"/>
                  <a:pt x="5988031" y="0"/>
                </a:cubicBezTo>
                <a:cubicBezTo>
                  <a:pt x="6508892" y="-4342"/>
                  <a:pt x="6964114" y="441786"/>
                  <a:pt x="6953250" y="965219"/>
                </a:cubicBezTo>
                <a:cubicBezTo>
                  <a:pt x="6960211" y="1242270"/>
                  <a:pt x="6976114" y="1298065"/>
                  <a:pt x="6953250" y="1608679"/>
                </a:cubicBezTo>
                <a:cubicBezTo>
                  <a:pt x="6930386" y="1919293"/>
                  <a:pt x="6946620" y="2058838"/>
                  <a:pt x="6953250" y="2174924"/>
                </a:cubicBezTo>
                <a:cubicBezTo>
                  <a:pt x="6959880" y="2291011"/>
                  <a:pt x="6955033" y="2639363"/>
                  <a:pt x="6953250" y="2856992"/>
                </a:cubicBezTo>
                <a:cubicBezTo>
                  <a:pt x="6951467" y="3074621"/>
                  <a:pt x="6943250" y="3315675"/>
                  <a:pt x="6953250" y="3500453"/>
                </a:cubicBezTo>
                <a:cubicBezTo>
                  <a:pt x="6963250" y="3685231"/>
                  <a:pt x="6932507" y="3833244"/>
                  <a:pt x="6953250" y="4105305"/>
                </a:cubicBezTo>
                <a:cubicBezTo>
                  <a:pt x="6973993" y="4377366"/>
                  <a:pt x="6969705" y="4651940"/>
                  <a:pt x="6953250" y="4825981"/>
                </a:cubicBezTo>
                <a:cubicBezTo>
                  <a:pt x="6969599" y="5368241"/>
                  <a:pt x="6496885" y="5723989"/>
                  <a:pt x="5988031" y="5791200"/>
                </a:cubicBezTo>
                <a:cubicBezTo>
                  <a:pt x="5821599" y="5804396"/>
                  <a:pt x="5509138" y="5821985"/>
                  <a:pt x="5309951" y="5791200"/>
                </a:cubicBezTo>
                <a:cubicBezTo>
                  <a:pt x="5110764" y="5760415"/>
                  <a:pt x="5000804" y="5804809"/>
                  <a:pt x="4832784" y="5791200"/>
                </a:cubicBezTo>
                <a:cubicBezTo>
                  <a:pt x="4664764" y="5777591"/>
                  <a:pt x="4417559" y="5798072"/>
                  <a:pt x="4204933" y="5791200"/>
                </a:cubicBezTo>
                <a:cubicBezTo>
                  <a:pt x="3992307" y="5784328"/>
                  <a:pt x="3846917" y="5797946"/>
                  <a:pt x="3526853" y="5791200"/>
                </a:cubicBezTo>
                <a:cubicBezTo>
                  <a:pt x="3206789" y="5784454"/>
                  <a:pt x="3190315" y="5786140"/>
                  <a:pt x="2899002" y="5791200"/>
                </a:cubicBezTo>
                <a:cubicBezTo>
                  <a:pt x="2607689" y="5796260"/>
                  <a:pt x="2407824" y="5775290"/>
                  <a:pt x="2220922" y="5791200"/>
                </a:cubicBezTo>
                <a:cubicBezTo>
                  <a:pt x="2034020" y="5807110"/>
                  <a:pt x="1236651" y="5768998"/>
                  <a:pt x="965219" y="5791200"/>
                </a:cubicBezTo>
                <a:cubicBezTo>
                  <a:pt x="456849" y="5800188"/>
                  <a:pt x="-87577" y="5385971"/>
                  <a:pt x="0" y="4825981"/>
                </a:cubicBezTo>
                <a:cubicBezTo>
                  <a:pt x="28754" y="4489380"/>
                  <a:pt x="28201" y="4397195"/>
                  <a:pt x="0" y="4143913"/>
                </a:cubicBezTo>
                <a:cubicBezTo>
                  <a:pt x="-28201" y="3890631"/>
                  <a:pt x="1048" y="3809662"/>
                  <a:pt x="0" y="3616276"/>
                </a:cubicBezTo>
                <a:cubicBezTo>
                  <a:pt x="-1048" y="3422890"/>
                  <a:pt x="-16444" y="3139093"/>
                  <a:pt x="0" y="3011423"/>
                </a:cubicBezTo>
                <a:cubicBezTo>
                  <a:pt x="16444" y="2883753"/>
                  <a:pt x="-7116" y="2649783"/>
                  <a:pt x="0" y="2406570"/>
                </a:cubicBezTo>
                <a:cubicBezTo>
                  <a:pt x="7116" y="2163357"/>
                  <a:pt x="-17493" y="2008509"/>
                  <a:pt x="0" y="1724502"/>
                </a:cubicBezTo>
                <a:cubicBezTo>
                  <a:pt x="17493" y="1440495"/>
                  <a:pt x="27073" y="1149850"/>
                  <a:pt x="0" y="965219"/>
                </a:cubicBezTo>
                <a:close/>
              </a:path>
            </a:pathLst>
          </a:custGeom>
          <a:noFill/>
          <a:ln w="38100">
            <a:solidFill>
              <a:srgbClr val="F5A615"/>
            </a:solidFill>
            <a:extLst>
              <a:ext uri="{C807C97D-BFC1-408E-A445-0C87EB9F89A2}">
                <ask:lineSketchStyleProps xmlns:ask="http://schemas.microsoft.com/office/drawing/2018/sketchyshapes" sd="3721436956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EF110B2-A661-489B-A3E2-7A83649D1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9508" y="3571119"/>
            <a:ext cx="1827707" cy="216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8FF2AC04-8A67-4FAE-9B1C-93FF75735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6933" y="405585"/>
            <a:ext cx="1571757" cy="1319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5CB40DA1-571B-4C87-B37A-4CBF38B9B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889" y="5055949"/>
            <a:ext cx="1776467" cy="1088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15C55AE6-6F48-40E4-B0B2-840D43CC4F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556" y="4890638"/>
            <a:ext cx="1600885" cy="1467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B569C83B-DC01-4ECA-8864-7EC968D51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756" y="2534723"/>
            <a:ext cx="1905000" cy="1319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90965D4-0B18-4A11-AC6F-6BA8E97D566B}"/>
              </a:ext>
            </a:extLst>
          </p:cNvPr>
          <p:cNvGrpSpPr/>
          <p:nvPr/>
        </p:nvGrpSpPr>
        <p:grpSpPr>
          <a:xfrm>
            <a:off x="4081284" y="2177860"/>
            <a:ext cx="2623402" cy="2076562"/>
            <a:chOff x="4690434" y="2242474"/>
            <a:chExt cx="2623402" cy="207656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49B9BD1-3208-4B39-B671-D1BEDE11AAB2}"/>
                </a:ext>
              </a:extLst>
            </p:cNvPr>
            <p:cNvGrpSpPr/>
            <p:nvPr/>
          </p:nvGrpSpPr>
          <p:grpSpPr>
            <a:xfrm>
              <a:off x="4690434" y="2242474"/>
              <a:ext cx="2623402" cy="1564682"/>
              <a:chOff x="3734804" y="2261565"/>
              <a:chExt cx="3310185" cy="2070304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150E8402-AD0C-4690-868F-2125C9E13190}"/>
                  </a:ext>
                </a:extLst>
              </p:cNvPr>
              <p:cNvGrpSpPr/>
              <p:nvPr/>
            </p:nvGrpSpPr>
            <p:grpSpPr>
              <a:xfrm>
                <a:off x="4475779" y="2745627"/>
                <a:ext cx="2569210" cy="1586242"/>
                <a:chOff x="2367280" y="1209040"/>
                <a:chExt cx="7589520" cy="4724400"/>
              </a:xfrm>
            </p:grpSpPr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D04691A6-BDDC-49C1-B355-B313A9E56F2B}"/>
                    </a:ext>
                  </a:extLst>
                </p:cNvPr>
                <p:cNvSpPr/>
                <p:nvPr/>
              </p:nvSpPr>
              <p:spPr>
                <a:xfrm>
                  <a:off x="2743200" y="1493516"/>
                  <a:ext cx="1960878" cy="4175759"/>
                </a:xfrm>
                <a:prstGeom prst="roundRect">
                  <a:avLst/>
                </a:prstGeom>
                <a:solidFill>
                  <a:srgbClr val="F5A61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100" b="1" dirty="0"/>
                    <a:t>CPU</a:t>
                  </a:r>
                  <a:endParaRPr lang="en-US" sz="400" b="1" dirty="0"/>
                </a:p>
              </p:txBody>
            </p:sp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97F352A0-1AB0-4404-9F48-CE7760880D2A}"/>
                    </a:ext>
                  </a:extLst>
                </p:cNvPr>
                <p:cNvSpPr/>
                <p:nvPr/>
              </p:nvSpPr>
              <p:spPr>
                <a:xfrm>
                  <a:off x="5405123" y="1493520"/>
                  <a:ext cx="4165598" cy="1148080"/>
                </a:xfrm>
                <a:prstGeom prst="roundRect">
                  <a:avLst/>
                </a:prstGeom>
                <a:solidFill>
                  <a:srgbClr val="F5A61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100" b="1" dirty="0"/>
                    <a:t>RAM</a:t>
                  </a:r>
                  <a:endParaRPr lang="en-US" sz="400" b="1" dirty="0"/>
                </a:p>
              </p:txBody>
            </p:sp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982F6A80-5338-41D9-AD81-B13A3BC01D83}"/>
                    </a:ext>
                  </a:extLst>
                </p:cNvPr>
                <p:cNvSpPr/>
                <p:nvPr/>
              </p:nvSpPr>
              <p:spPr>
                <a:xfrm>
                  <a:off x="6857998" y="3235960"/>
                  <a:ext cx="2712721" cy="960120"/>
                </a:xfrm>
                <a:prstGeom prst="roundRect">
                  <a:avLst/>
                </a:prstGeom>
                <a:solidFill>
                  <a:srgbClr val="F5A61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100" b="1" dirty="0"/>
                    <a:t>Network</a:t>
                  </a:r>
                  <a:endParaRPr lang="en-US" sz="400" b="1" dirty="0"/>
                </a:p>
              </p:txBody>
            </p:sp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0251EC4D-B22D-4558-AA89-E13AF2180C3F}"/>
                    </a:ext>
                  </a:extLst>
                </p:cNvPr>
                <p:cNvSpPr/>
                <p:nvPr/>
              </p:nvSpPr>
              <p:spPr>
                <a:xfrm>
                  <a:off x="6857998" y="4709160"/>
                  <a:ext cx="2712721" cy="960120"/>
                </a:xfrm>
                <a:prstGeom prst="roundRect">
                  <a:avLst/>
                </a:prstGeom>
                <a:solidFill>
                  <a:srgbClr val="F5A61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100" b="1" dirty="0"/>
                    <a:t>Disk</a:t>
                  </a:r>
                  <a:endParaRPr lang="en-US" sz="400" b="1" dirty="0"/>
                </a:p>
              </p:txBody>
            </p:sp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623B6B4D-30F6-47AD-949C-AB6ADB03D9D6}"/>
                    </a:ext>
                  </a:extLst>
                </p:cNvPr>
                <p:cNvSpPr/>
                <p:nvPr/>
              </p:nvSpPr>
              <p:spPr>
                <a:xfrm>
                  <a:off x="2367280" y="1209040"/>
                  <a:ext cx="7589520" cy="4724400"/>
                </a:xfrm>
                <a:prstGeom prst="roundRect">
                  <a:avLst/>
                </a:prstGeom>
                <a:noFill/>
                <a:ln w="28575">
                  <a:solidFill>
                    <a:srgbClr val="201F1F"/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00"/>
                </a:p>
              </p:txBody>
            </p:sp>
            <p:sp>
              <p:nvSpPr>
                <p:cNvPr id="18" name="Arrow: Right 17">
                  <a:extLst>
                    <a:ext uri="{FF2B5EF4-FFF2-40B4-BE49-F238E27FC236}">
                      <a16:creationId xmlns:a16="http://schemas.microsoft.com/office/drawing/2014/main" id="{5EB0E0AA-12D3-4D72-B480-E4E712256CEB}"/>
                    </a:ext>
                  </a:extLst>
                </p:cNvPr>
                <p:cNvSpPr/>
                <p:nvPr/>
              </p:nvSpPr>
              <p:spPr>
                <a:xfrm>
                  <a:off x="4704080" y="1825625"/>
                  <a:ext cx="701043" cy="297815"/>
                </a:xfrm>
                <a:prstGeom prst="rightArrow">
                  <a:avLst>
                    <a:gd name="adj1" fmla="val 50000"/>
                    <a:gd name="adj2" fmla="val 98959"/>
                  </a:avLst>
                </a:prstGeom>
                <a:solidFill>
                  <a:srgbClr val="F5A61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00"/>
                </a:p>
              </p:txBody>
            </p:sp>
            <p:sp>
              <p:nvSpPr>
                <p:cNvPr id="19" name="Arrow: Right 18">
                  <a:extLst>
                    <a:ext uri="{FF2B5EF4-FFF2-40B4-BE49-F238E27FC236}">
                      <a16:creationId xmlns:a16="http://schemas.microsoft.com/office/drawing/2014/main" id="{9EB060B6-320E-498A-8704-8C28FBE17723}"/>
                    </a:ext>
                  </a:extLst>
                </p:cNvPr>
                <p:cNvSpPr/>
                <p:nvPr/>
              </p:nvSpPr>
              <p:spPr>
                <a:xfrm>
                  <a:off x="4704080" y="3526472"/>
                  <a:ext cx="2153919" cy="297815"/>
                </a:xfrm>
                <a:prstGeom prst="rightArrow">
                  <a:avLst>
                    <a:gd name="adj1" fmla="val 50000"/>
                    <a:gd name="adj2" fmla="val 98959"/>
                  </a:avLst>
                </a:prstGeom>
                <a:solidFill>
                  <a:srgbClr val="F5A61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00"/>
                </a:p>
              </p:txBody>
            </p:sp>
            <p:sp>
              <p:nvSpPr>
                <p:cNvPr id="20" name="Arrow: Right 19">
                  <a:extLst>
                    <a:ext uri="{FF2B5EF4-FFF2-40B4-BE49-F238E27FC236}">
                      <a16:creationId xmlns:a16="http://schemas.microsoft.com/office/drawing/2014/main" id="{73E5EAFE-573C-41D8-BE2B-C849AE7C45A3}"/>
                    </a:ext>
                  </a:extLst>
                </p:cNvPr>
                <p:cNvSpPr/>
                <p:nvPr/>
              </p:nvSpPr>
              <p:spPr>
                <a:xfrm>
                  <a:off x="4586973" y="5040312"/>
                  <a:ext cx="2271025" cy="297815"/>
                </a:xfrm>
                <a:prstGeom prst="rightArrow">
                  <a:avLst>
                    <a:gd name="adj1" fmla="val 50000"/>
                    <a:gd name="adj2" fmla="val 98959"/>
                  </a:avLst>
                </a:prstGeom>
                <a:solidFill>
                  <a:srgbClr val="F5A61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00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9E9F690-6E07-43E6-BF8B-1843C23B13B8}"/>
                  </a:ext>
                </a:extLst>
              </p:cNvPr>
              <p:cNvGrpSpPr/>
              <p:nvPr/>
            </p:nvGrpSpPr>
            <p:grpSpPr>
              <a:xfrm>
                <a:off x="3734804" y="2261565"/>
                <a:ext cx="1045383" cy="975605"/>
                <a:chOff x="7853651" y="43321"/>
                <a:chExt cx="1390134" cy="1237084"/>
              </a:xfr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2" name="Heart 21">
                  <a:extLst>
                    <a:ext uri="{FF2B5EF4-FFF2-40B4-BE49-F238E27FC236}">
                      <a16:creationId xmlns:a16="http://schemas.microsoft.com/office/drawing/2014/main" id="{B7D13FCC-D331-440C-9801-83C1256CA1BA}"/>
                    </a:ext>
                  </a:extLst>
                </p:cNvPr>
                <p:cNvSpPr/>
                <p:nvPr/>
              </p:nvSpPr>
              <p:spPr>
                <a:xfrm>
                  <a:off x="7853651" y="43321"/>
                  <a:ext cx="1390134" cy="1237084"/>
                </a:xfrm>
                <a:prstGeom prst="heart">
                  <a:avLst/>
                </a:prstGeom>
                <a:solidFill>
                  <a:srgbClr val="B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23" name="Graphic 4">
                  <a:extLst>
                    <a:ext uri="{FF2B5EF4-FFF2-40B4-BE49-F238E27FC236}">
                      <a16:creationId xmlns:a16="http://schemas.microsoft.com/office/drawing/2014/main" id="{BC83D153-3019-4C3E-9CBD-342E674C2375}"/>
                    </a:ext>
                  </a:extLst>
                </p:cNvPr>
                <p:cNvSpPr/>
                <p:nvPr/>
              </p:nvSpPr>
              <p:spPr>
                <a:xfrm rot="10800000" flipV="1">
                  <a:off x="8052948" y="433562"/>
                  <a:ext cx="1028373" cy="548517"/>
                </a:xfrm>
                <a:custGeom>
                  <a:avLst/>
                  <a:gdLst>
                    <a:gd name="connsiteX0" fmla="*/ 4938335 w 9588461"/>
                    <a:gd name="connsiteY0" fmla="*/ 13052 h 5769912"/>
                    <a:gd name="connsiteX1" fmla="*/ 4885996 w 9588461"/>
                    <a:gd name="connsiteY1" fmla="*/ 138893 h 5769912"/>
                    <a:gd name="connsiteX2" fmla="*/ 4871371 w 9588461"/>
                    <a:gd name="connsiteY2" fmla="*/ 299448 h 5769912"/>
                    <a:gd name="connsiteX3" fmla="*/ 4858287 w 9588461"/>
                    <a:gd name="connsiteY3" fmla="*/ 486040 h 5769912"/>
                    <a:gd name="connsiteX4" fmla="*/ 4846741 w 9588461"/>
                    <a:gd name="connsiteY4" fmla="*/ 596693 h 5769912"/>
                    <a:gd name="connsiteX5" fmla="*/ 4840584 w 9588461"/>
                    <a:gd name="connsiteY5" fmla="*/ 665400 h 5769912"/>
                    <a:gd name="connsiteX6" fmla="*/ 4817493 w 9588461"/>
                    <a:gd name="connsiteY6" fmla="*/ 997359 h 5769912"/>
                    <a:gd name="connsiteX7" fmla="*/ 4801329 w 9588461"/>
                    <a:gd name="connsiteY7" fmla="*/ 1196246 h 5769912"/>
                    <a:gd name="connsiteX8" fmla="*/ 4790553 w 9588461"/>
                    <a:gd name="connsiteY8" fmla="*/ 1344507 h 5769912"/>
                    <a:gd name="connsiteX9" fmla="*/ 4779008 w 9588461"/>
                    <a:gd name="connsiteY9" fmla="*/ 1514464 h 5769912"/>
                    <a:gd name="connsiteX10" fmla="*/ 4762844 w 9588461"/>
                    <a:gd name="connsiteY10" fmla="*/ 1716967 h 5769912"/>
                    <a:gd name="connsiteX11" fmla="*/ 4740523 w 9588461"/>
                    <a:gd name="connsiteY11" fmla="*/ 2020721 h 5769912"/>
                    <a:gd name="connsiteX12" fmla="*/ 4713583 w 9588461"/>
                    <a:gd name="connsiteY12" fmla="*/ 2382333 h 5769912"/>
                    <a:gd name="connsiteX13" fmla="*/ 4694341 w 9588461"/>
                    <a:gd name="connsiteY13" fmla="*/ 2624613 h 5769912"/>
                    <a:gd name="connsiteX14" fmla="*/ 4678177 w 9588461"/>
                    <a:gd name="connsiteY14" fmla="*/ 2837964 h 5769912"/>
                    <a:gd name="connsiteX15" fmla="*/ 4663553 w 9588461"/>
                    <a:gd name="connsiteY15" fmla="*/ 3036850 h 5769912"/>
                    <a:gd name="connsiteX16" fmla="*/ 4648159 w 9588461"/>
                    <a:gd name="connsiteY16" fmla="*/ 3210424 h 5769912"/>
                    <a:gd name="connsiteX17" fmla="*/ 4636614 w 9588461"/>
                    <a:gd name="connsiteY17" fmla="*/ 3349283 h 5769912"/>
                    <a:gd name="connsiteX18" fmla="*/ 4631226 w 9588461"/>
                    <a:gd name="connsiteY18" fmla="*/ 3412203 h 5769912"/>
                    <a:gd name="connsiteX19" fmla="*/ 4610444 w 9588461"/>
                    <a:gd name="connsiteY19" fmla="*/ 3397739 h 5769912"/>
                    <a:gd name="connsiteX20" fmla="*/ 4470359 w 9588461"/>
                    <a:gd name="connsiteY20" fmla="*/ 3364470 h 5769912"/>
                    <a:gd name="connsiteX21" fmla="*/ 4351056 w 9588461"/>
                    <a:gd name="connsiteY21" fmla="*/ 3345667 h 5769912"/>
                    <a:gd name="connsiteX22" fmla="*/ 4337201 w 9588461"/>
                    <a:gd name="connsiteY22" fmla="*/ 3316014 h 5769912"/>
                    <a:gd name="connsiteX23" fmla="*/ 4277165 w 9588461"/>
                    <a:gd name="connsiteY23" fmla="*/ 3181495 h 5769912"/>
                    <a:gd name="connsiteX24" fmla="*/ 4220977 w 9588461"/>
                    <a:gd name="connsiteY24" fmla="*/ 3054931 h 5769912"/>
                    <a:gd name="connsiteX25" fmla="*/ 4182492 w 9588461"/>
                    <a:gd name="connsiteY25" fmla="*/ 2968144 h 5769912"/>
                    <a:gd name="connsiteX26" fmla="*/ 4140928 w 9588461"/>
                    <a:gd name="connsiteY26" fmla="*/ 2874125 h 5769912"/>
                    <a:gd name="connsiteX27" fmla="*/ 4121686 w 9588461"/>
                    <a:gd name="connsiteY27" fmla="*/ 2829285 h 5769912"/>
                    <a:gd name="connsiteX28" fmla="*/ 4050873 w 9588461"/>
                    <a:gd name="connsiteY28" fmla="*/ 2772150 h 5769912"/>
                    <a:gd name="connsiteX29" fmla="*/ 3933879 w 9588461"/>
                    <a:gd name="connsiteY29" fmla="*/ 2871955 h 5769912"/>
                    <a:gd name="connsiteX30" fmla="*/ 3804570 w 9588461"/>
                    <a:gd name="connsiteY30" fmla="*/ 3221272 h 5769912"/>
                    <a:gd name="connsiteX31" fmla="*/ 3769164 w 9588461"/>
                    <a:gd name="connsiteY31" fmla="*/ 3317461 h 5769912"/>
                    <a:gd name="connsiteX32" fmla="*/ 3744534 w 9588461"/>
                    <a:gd name="connsiteY32" fmla="*/ 3366640 h 5769912"/>
                    <a:gd name="connsiteX33" fmla="*/ 3595212 w 9588461"/>
                    <a:gd name="connsiteY33" fmla="*/ 3363024 h 5769912"/>
                    <a:gd name="connsiteX34" fmla="*/ 3332745 w 9588461"/>
                    <a:gd name="connsiteY34" fmla="*/ 3513454 h 5769912"/>
                    <a:gd name="connsiteX35" fmla="*/ 3300418 w 9588461"/>
                    <a:gd name="connsiteY35" fmla="*/ 3467891 h 5769912"/>
                    <a:gd name="connsiteX36" fmla="*/ 3250387 w 9588461"/>
                    <a:gd name="connsiteY36" fmla="*/ 3377488 h 5769912"/>
                    <a:gd name="connsiteX37" fmla="*/ 3225757 w 9588461"/>
                    <a:gd name="connsiteY37" fmla="*/ 3351452 h 5769912"/>
                    <a:gd name="connsiteX38" fmla="*/ 3041799 w 9588461"/>
                    <a:gd name="connsiteY38" fmla="*/ 3353622 h 5769912"/>
                    <a:gd name="connsiteX39" fmla="*/ 2735459 w 9588461"/>
                    <a:gd name="connsiteY39" fmla="*/ 3304443 h 5769912"/>
                    <a:gd name="connsiteX40" fmla="*/ 2673114 w 9588461"/>
                    <a:gd name="connsiteY40" fmla="*/ 3278407 h 5769912"/>
                    <a:gd name="connsiteX41" fmla="*/ 2596914 w 9588461"/>
                    <a:gd name="connsiteY41" fmla="*/ 3246585 h 5769912"/>
                    <a:gd name="connsiteX42" fmla="*/ 2516865 w 9588461"/>
                    <a:gd name="connsiteY42" fmla="*/ 3212593 h 5769912"/>
                    <a:gd name="connsiteX43" fmla="*/ 2431429 w 9588461"/>
                    <a:gd name="connsiteY43" fmla="*/ 3174986 h 5769912"/>
                    <a:gd name="connsiteX44" fmla="*/ 2235156 w 9588461"/>
                    <a:gd name="connsiteY44" fmla="*/ 3177155 h 5769912"/>
                    <a:gd name="connsiteX45" fmla="*/ 1916501 w 9588461"/>
                    <a:gd name="connsiteY45" fmla="*/ 3334095 h 5769912"/>
                    <a:gd name="connsiteX46" fmla="*/ 1797967 w 9588461"/>
                    <a:gd name="connsiteY46" fmla="*/ 3391230 h 5769912"/>
                    <a:gd name="connsiteX47" fmla="*/ 1408500 w 9588461"/>
                    <a:gd name="connsiteY47" fmla="*/ 3390506 h 5769912"/>
                    <a:gd name="connsiteX48" fmla="*/ 713463 w 9588461"/>
                    <a:gd name="connsiteY48" fmla="*/ 3384721 h 5769912"/>
                    <a:gd name="connsiteX49" fmla="*/ 408662 w 9588461"/>
                    <a:gd name="connsiteY49" fmla="*/ 3380381 h 5769912"/>
                    <a:gd name="connsiteX50" fmla="*/ 376335 w 9588461"/>
                    <a:gd name="connsiteY50" fmla="*/ 3345667 h 5769912"/>
                    <a:gd name="connsiteX51" fmla="*/ 237789 w 9588461"/>
                    <a:gd name="connsiteY51" fmla="*/ 3277683 h 5769912"/>
                    <a:gd name="connsiteX52" fmla="*/ 44595 w 9588461"/>
                    <a:gd name="connsiteY52" fmla="*/ 3355792 h 5769912"/>
                    <a:gd name="connsiteX53" fmla="*/ 6110 w 9588461"/>
                    <a:gd name="connsiteY53" fmla="*/ 3512731 h 5769912"/>
                    <a:gd name="connsiteX54" fmla="*/ 23044 w 9588461"/>
                    <a:gd name="connsiteY54" fmla="*/ 3546723 h 5769912"/>
                    <a:gd name="connsiteX55" fmla="*/ 119256 w 9588461"/>
                    <a:gd name="connsiteY55" fmla="*/ 3644358 h 5769912"/>
                    <a:gd name="connsiteX56" fmla="*/ 310911 w 9588461"/>
                    <a:gd name="connsiteY56" fmla="*/ 3645081 h 5769912"/>
                    <a:gd name="connsiteX57" fmla="*/ 389420 w 9588461"/>
                    <a:gd name="connsiteY57" fmla="*/ 3576375 h 5769912"/>
                    <a:gd name="connsiteX58" fmla="*/ 408662 w 9588461"/>
                    <a:gd name="connsiteY58" fmla="*/ 3548892 h 5769912"/>
                    <a:gd name="connsiteX59" fmla="*/ 1126021 w 9588461"/>
                    <a:gd name="connsiteY59" fmla="*/ 3553955 h 5769912"/>
                    <a:gd name="connsiteX60" fmla="*/ 1843379 w 9588461"/>
                    <a:gd name="connsiteY60" fmla="*/ 3559741 h 5769912"/>
                    <a:gd name="connsiteX61" fmla="*/ 1924198 w 9588461"/>
                    <a:gd name="connsiteY61" fmla="*/ 3519963 h 5769912"/>
                    <a:gd name="connsiteX62" fmla="*/ 2249780 w 9588461"/>
                    <a:gd name="connsiteY62" fmla="*/ 3359408 h 5769912"/>
                    <a:gd name="connsiteX63" fmla="*/ 2333677 w 9588461"/>
                    <a:gd name="connsiteY63" fmla="*/ 3318184 h 5769912"/>
                    <a:gd name="connsiteX64" fmla="*/ 2432198 w 9588461"/>
                    <a:gd name="connsiteY64" fmla="*/ 3358685 h 5769912"/>
                    <a:gd name="connsiteX65" fmla="*/ 2625393 w 9588461"/>
                    <a:gd name="connsiteY65" fmla="*/ 3441132 h 5769912"/>
                    <a:gd name="connsiteX66" fmla="*/ 2777793 w 9588461"/>
                    <a:gd name="connsiteY66" fmla="*/ 3506945 h 5769912"/>
                    <a:gd name="connsiteX67" fmla="*/ 2835520 w 9588461"/>
                    <a:gd name="connsiteY67" fmla="*/ 3530812 h 5769912"/>
                    <a:gd name="connsiteX68" fmla="*/ 2982533 w 9588461"/>
                    <a:gd name="connsiteY68" fmla="*/ 3525749 h 5769912"/>
                    <a:gd name="connsiteX69" fmla="*/ 3130315 w 9588461"/>
                    <a:gd name="connsiteY69" fmla="*/ 3520687 h 5769912"/>
                    <a:gd name="connsiteX70" fmla="*/ 3166490 w 9588461"/>
                    <a:gd name="connsiteY70" fmla="*/ 3602411 h 5769912"/>
                    <a:gd name="connsiteX71" fmla="*/ 3216521 w 9588461"/>
                    <a:gd name="connsiteY71" fmla="*/ 3713064 h 5769912"/>
                    <a:gd name="connsiteX72" fmla="*/ 3247309 w 9588461"/>
                    <a:gd name="connsiteY72" fmla="*/ 3781770 h 5769912"/>
                    <a:gd name="connsiteX73" fmla="*/ 3378157 w 9588461"/>
                    <a:gd name="connsiteY73" fmla="*/ 3883745 h 5769912"/>
                    <a:gd name="connsiteX74" fmla="*/ 3471291 w 9588461"/>
                    <a:gd name="connsiteY74" fmla="*/ 3723912 h 5769912"/>
                    <a:gd name="connsiteX75" fmla="*/ 3503618 w 9588461"/>
                    <a:gd name="connsiteY75" fmla="*/ 3572036 h 5769912"/>
                    <a:gd name="connsiteX76" fmla="*/ 3539794 w 9588461"/>
                    <a:gd name="connsiteY76" fmla="*/ 3529365 h 5769912"/>
                    <a:gd name="connsiteX77" fmla="*/ 3682188 w 9588461"/>
                    <a:gd name="connsiteY77" fmla="*/ 3535874 h 5769912"/>
                    <a:gd name="connsiteX78" fmla="*/ 3833818 w 9588461"/>
                    <a:gd name="connsiteY78" fmla="*/ 3530089 h 5769912"/>
                    <a:gd name="connsiteX79" fmla="*/ 3943116 w 9588461"/>
                    <a:gd name="connsiteY79" fmla="*/ 3358685 h 5769912"/>
                    <a:gd name="connsiteX80" fmla="*/ 3983910 w 9588461"/>
                    <a:gd name="connsiteY80" fmla="*/ 3246585 h 5769912"/>
                    <a:gd name="connsiteX81" fmla="*/ 4013158 w 9588461"/>
                    <a:gd name="connsiteY81" fmla="*/ 3168477 h 5769912"/>
                    <a:gd name="connsiteX82" fmla="*/ 4043946 w 9588461"/>
                    <a:gd name="connsiteY82" fmla="*/ 3101217 h 5769912"/>
                    <a:gd name="connsiteX83" fmla="*/ 4156322 w 9588461"/>
                    <a:gd name="connsiteY83" fmla="*/ 3344220 h 5769912"/>
                    <a:gd name="connsiteX84" fmla="*/ 4233292 w 9588461"/>
                    <a:gd name="connsiteY84" fmla="*/ 3478740 h 5769912"/>
                    <a:gd name="connsiteX85" fmla="*/ 4321807 w 9588461"/>
                    <a:gd name="connsiteY85" fmla="*/ 3514178 h 5769912"/>
                    <a:gd name="connsiteX86" fmla="*/ 4515771 w 9588461"/>
                    <a:gd name="connsiteY86" fmla="*/ 3553232 h 5769912"/>
                    <a:gd name="connsiteX87" fmla="*/ 4595050 w 9588461"/>
                    <a:gd name="connsiteY87" fmla="*/ 3684135 h 5769912"/>
                    <a:gd name="connsiteX88" fmla="*/ 4703577 w 9588461"/>
                    <a:gd name="connsiteY88" fmla="*/ 3767306 h 5769912"/>
                    <a:gd name="connsiteX89" fmla="*/ 4802099 w 9588461"/>
                    <a:gd name="connsiteY89" fmla="*/ 3586500 h 5769912"/>
                    <a:gd name="connsiteX90" fmla="*/ 4828268 w 9588461"/>
                    <a:gd name="connsiteY90" fmla="*/ 3217656 h 5769912"/>
                    <a:gd name="connsiteX91" fmla="*/ 4839814 w 9588461"/>
                    <a:gd name="connsiteY91" fmla="*/ 3058547 h 5769912"/>
                    <a:gd name="connsiteX92" fmla="*/ 4855208 w 9588461"/>
                    <a:gd name="connsiteY92" fmla="*/ 2852428 h 5769912"/>
                    <a:gd name="connsiteX93" fmla="*/ 4871371 w 9588461"/>
                    <a:gd name="connsiteY93" fmla="*/ 2617380 h 5769912"/>
                    <a:gd name="connsiteX94" fmla="*/ 4886765 w 9588461"/>
                    <a:gd name="connsiteY94" fmla="*/ 2445253 h 5769912"/>
                    <a:gd name="connsiteX95" fmla="*/ 4894462 w 9588461"/>
                    <a:gd name="connsiteY95" fmla="*/ 2346171 h 5769912"/>
                    <a:gd name="connsiteX96" fmla="*/ 4902159 w 9588461"/>
                    <a:gd name="connsiteY96" fmla="*/ 2229009 h 5769912"/>
                    <a:gd name="connsiteX97" fmla="*/ 4918323 w 9588461"/>
                    <a:gd name="connsiteY97" fmla="*/ 2060498 h 5769912"/>
                    <a:gd name="connsiteX98" fmla="*/ 4933717 w 9588461"/>
                    <a:gd name="connsiteY98" fmla="*/ 1850763 h 5769912"/>
                    <a:gd name="connsiteX99" fmla="*/ 4947572 w 9588461"/>
                    <a:gd name="connsiteY99" fmla="*/ 1655493 h 5769912"/>
                    <a:gd name="connsiteX100" fmla="*/ 4976820 w 9588461"/>
                    <a:gd name="connsiteY100" fmla="*/ 1290265 h 5769912"/>
                    <a:gd name="connsiteX101" fmla="*/ 4988366 w 9588461"/>
                    <a:gd name="connsiteY101" fmla="*/ 1322810 h 5769912"/>
                    <a:gd name="connsiteX102" fmla="*/ 5014535 w 9588461"/>
                    <a:gd name="connsiteY102" fmla="*/ 1641028 h 5769912"/>
                    <a:gd name="connsiteX103" fmla="*/ 5044554 w 9588461"/>
                    <a:gd name="connsiteY103" fmla="*/ 1991792 h 5769912"/>
                    <a:gd name="connsiteX104" fmla="*/ 5056099 w 9588461"/>
                    <a:gd name="connsiteY104" fmla="*/ 2158133 h 5769912"/>
                    <a:gd name="connsiteX105" fmla="*/ 5063796 w 9588461"/>
                    <a:gd name="connsiteY105" fmla="*/ 2263001 h 5769912"/>
                    <a:gd name="connsiteX106" fmla="*/ 5079190 w 9588461"/>
                    <a:gd name="connsiteY106" fmla="*/ 2436574 h 5769912"/>
                    <a:gd name="connsiteX107" fmla="*/ 5094584 w 9588461"/>
                    <a:gd name="connsiteY107" fmla="*/ 2617380 h 5769912"/>
                    <a:gd name="connsiteX108" fmla="*/ 5109978 w 9588461"/>
                    <a:gd name="connsiteY108" fmla="*/ 2809035 h 5769912"/>
                    <a:gd name="connsiteX109" fmla="*/ 5148463 w 9588461"/>
                    <a:gd name="connsiteY109" fmla="*/ 3297211 h 5769912"/>
                    <a:gd name="connsiteX110" fmla="*/ 5171554 w 9588461"/>
                    <a:gd name="connsiteY110" fmla="*/ 3590116 h 5769912"/>
                    <a:gd name="connsiteX111" fmla="*/ 5183099 w 9588461"/>
                    <a:gd name="connsiteY111" fmla="*/ 3740547 h 5769912"/>
                    <a:gd name="connsiteX112" fmla="*/ 5217736 w 9588461"/>
                    <a:gd name="connsiteY112" fmla="*/ 4136150 h 5769912"/>
                    <a:gd name="connsiteX113" fmla="*/ 5248523 w 9588461"/>
                    <a:gd name="connsiteY113" fmla="*/ 4519459 h 5769912"/>
                    <a:gd name="connsiteX114" fmla="*/ 5279311 w 9588461"/>
                    <a:gd name="connsiteY114" fmla="*/ 4884687 h 5769912"/>
                    <a:gd name="connsiteX115" fmla="*/ 5290087 w 9588461"/>
                    <a:gd name="connsiteY115" fmla="*/ 5036564 h 5769912"/>
                    <a:gd name="connsiteX116" fmla="*/ 5306251 w 9588461"/>
                    <a:gd name="connsiteY116" fmla="*/ 5239066 h 5769912"/>
                    <a:gd name="connsiteX117" fmla="*/ 5325493 w 9588461"/>
                    <a:gd name="connsiteY117" fmla="*/ 5445185 h 5769912"/>
                    <a:gd name="connsiteX118" fmla="*/ 5333190 w 9588461"/>
                    <a:gd name="connsiteY118" fmla="*/ 5568133 h 5769912"/>
                    <a:gd name="connsiteX119" fmla="*/ 5369366 w 9588461"/>
                    <a:gd name="connsiteY119" fmla="*/ 5728689 h 5769912"/>
                    <a:gd name="connsiteX120" fmla="*/ 5410930 w 9588461"/>
                    <a:gd name="connsiteY120" fmla="*/ 5756894 h 5769912"/>
                    <a:gd name="connsiteX121" fmla="*/ 5439409 w 9588461"/>
                    <a:gd name="connsiteY121" fmla="*/ 5769912 h 5769912"/>
                    <a:gd name="connsiteX122" fmla="*/ 5470196 w 9588461"/>
                    <a:gd name="connsiteY122" fmla="*/ 5748939 h 5769912"/>
                    <a:gd name="connsiteX123" fmla="*/ 5510221 w 9588461"/>
                    <a:gd name="connsiteY123" fmla="*/ 5712778 h 5769912"/>
                    <a:gd name="connsiteX124" fmla="*/ 5544857 w 9588461"/>
                    <a:gd name="connsiteY124" fmla="*/ 5445185 h 5769912"/>
                    <a:gd name="connsiteX125" fmla="*/ 5567948 w 9588461"/>
                    <a:gd name="connsiteY125" fmla="*/ 5210137 h 5769912"/>
                    <a:gd name="connsiteX126" fmla="*/ 5591039 w 9588461"/>
                    <a:gd name="connsiteY126" fmla="*/ 4982322 h 5769912"/>
                    <a:gd name="connsiteX127" fmla="*/ 5606433 w 9588461"/>
                    <a:gd name="connsiteY127" fmla="*/ 4823213 h 5769912"/>
                    <a:gd name="connsiteX128" fmla="*/ 5663391 w 9588461"/>
                    <a:gd name="connsiteY128" fmla="*/ 4269946 h 5769912"/>
                    <a:gd name="connsiteX129" fmla="*/ 5686482 w 9588461"/>
                    <a:gd name="connsiteY129" fmla="*/ 4038515 h 5769912"/>
                    <a:gd name="connsiteX130" fmla="*/ 5717270 w 9588461"/>
                    <a:gd name="connsiteY130" fmla="*/ 3731145 h 5769912"/>
                    <a:gd name="connsiteX131" fmla="*/ 5730354 w 9588461"/>
                    <a:gd name="connsiteY131" fmla="*/ 3591563 h 5769912"/>
                    <a:gd name="connsiteX132" fmla="*/ 5735742 w 9588461"/>
                    <a:gd name="connsiteY132" fmla="*/ 3543107 h 5769912"/>
                    <a:gd name="connsiteX133" fmla="*/ 5794239 w 9588461"/>
                    <a:gd name="connsiteY133" fmla="*/ 3543107 h 5769912"/>
                    <a:gd name="connsiteX134" fmla="*/ 6072100 w 9588461"/>
                    <a:gd name="connsiteY134" fmla="*/ 3551062 h 5769912"/>
                    <a:gd name="connsiteX135" fmla="*/ 6319173 w 9588461"/>
                    <a:gd name="connsiteY135" fmla="*/ 3547446 h 5769912"/>
                    <a:gd name="connsiteX136" fmla="*/ 6430780 w 9588461"/>
                    <a:gd name="connsiteY136" fmla="*/ 3447641 h 5769912"/>
                    <a:gd name="connsiteX137" fmla="*/ 6589337 w 9588461"/>
                    <a:gd name="connsiteY137" fmla="*/ 3279130 h 5769912"/>
                    <a:gd name="connsiteX138" fmla="*/ 6642446 w 9588461"/>
                    <a:gd name="connsiteY138" fmla="*/ 3221272 h 5769912"/>
                    <a:gd name="connsiteX139" fmla="*/ 6699404 w 9588461"/>
                    <a:gd name="connsiteY139" fmla="*/ 3159798 h 5769912"/>
                    <a:gd name="connsiteX140" fmla="*/ 6817938 w 9588461"/>
                    <a:gd name="connsiteY140" fmla="*/ 3034680 h 5769912"/>
                    <a:gd name="connsiteX141" fmla="*/ 6897986 w 9588461"/>
                    <a:gd name="connsiteY141" fmla="*/ 2949340 h 5769912"/>
                    <a:gd name="connsiteX142" fmla="*/ 6914150 w 9588461"/>
                    <a:gd name="connsiteY142" fmla="*/ 2963804 h 5769912"/>
                    <a:gd name="connsiteX143" fmla="*/ 6964950 w 9588461"/>
                    <a:gd name="connsiteY143" fmla="*/ 3022386 h 5769912"/>
                    <a:gd name="connsiteX144" fmla="*/ 7266672 w 9588461"/>
                    <a:gd name="connsiteY144" fmla="*/ 3376765 h 5769912"/>
                    <a:gd name="connsiteX145" fmla="*/ 7309775 w 9588461"/>
                    <a:gd name="connsiteY145" fmla="*/ 3427391 h 5769912"/>
                    <a:gd name="connsiteX146" fmla="*/ 7359805 w 9588461"/>
                    <a:gd name="connsiteY146" fmla="*/ 3478016 h 5769912"/>
                    <a:gd name="connsiteX147" fmla="*/ 7384435 w 9588461"/>
                    <a:gd name="connsiteY147" fmla="*/ 3496097 h 5769912"/>
                    <a:gd name="connsiteX148" fmla="*/ 8277285 w 9588461"/>
                    <a:gd name="connsiteY148" fmla="*/ 3502606 h 5769912"/>
                    <a:gd name="connsiteX149" fmla="*/ 9177062 w 9588461"/>
                    <a:gd name="connsiteY149" fmla="*/ 3519240 h 5769912"/>
                    <a:gd name="connsiteX150" fmla="*/ 9266347 w 9588461"/>
                    <a:gd name="connsiteY150" fmla="*/ 3600964 h 5769912"/>
                    <a:gd name="connsiteX151" fmla="*/ 9493408 w 9588461"/>
                    <a:gd name="connsiteY151" fmla="*/ 3580714 h 5769912"/>
                    <a:gd name="connsiteX152" fmla="*/ 9560371 w 9588461"/>
                    <a:gd name="connsiteY152" fmla="*/ 3499713 h 5769912"/>
                    <a:gd name="connsiteX153" fmla="*/ 9581153 w 9588461"/>
                    <a:gd name="connsiteY153" fmla="*/ 3393399 h 5769912"/>
                    <a:gd name="connsiteX154" fmla="*/ 9464159 w 9588461"/>
                    <a:gd name="connsiteY154" fmla="*/ 3248031 h 5769912"/>
                    <a:gd name="connsiteX155" fmla="*/ 9371026 w 9588461"/>
                    <a:gd name="connsiteY155" fmla="*/ 3228504 h 5769912"/>
                    <a:gd name="connsiteX156" fmla="*/ 9172443 w 9588461"/>
                    <a:gd name="connsiteY156" fmla="*/ 3332648 h 5769912"/>
                    <a:gd name="connsiteX157" fmla="*/ 8466630 w 9588461"/>
                    <a:gd name="connsiteY157" fmla="*/ 3337711 h 5769912"/>
                    <a:gd name="connsiteX158" fmla="*/ 7440623 w 9588461"/>
                    <a:gd name="connsiteY158" fmla="*/ 3315291 h 5769912"/>
                    <a:gd name="connsiteX159" fmla="*/ 7424460 w 9588461"/>
                    <a:gd name="connsiteY159" fmla="*/ 3295764 h 5769912"/>
                    <a:gd name="connsiteX160" fmla="*/ 7211253 w 9588461"/>
                    <a:gd name="connsiteY160" fmla="*/ 3046252 h 5769912"/>
                    <a:gd name="connsiteX161" fmla="*/ 6971877 w 9588461"/>
                    <a:gd name="connsiteY161" fmla="*/ 2767088 h 5769912"/>
                    <a:gd name="connsiteX162" fmla="*/ 6907992 w 9588461"/>
                    <a:gd name="connsiteY162" fmla="*/ 2738159 h 5769912"/>
                    <a:gd name="connsiteX163" fmla="*/ 6587798 w 9588461"/>
                    <a:gd name="connsiteY163" fmla="*/ 3029618 h 5769912"/>
                    <a:gd name="connsiteX164" fmla="*/ 6329179 w 9588461"/>
                    <a:gd name="connsiteY164" fmla="*/ 3307336 h 5769912"/>
                    <a:gd name="connsiteX165" fmla="*/ 6261446 w 9588461"/>
                    <a:gd name="connsiteY165" fmla="*/ 3376042 h 5769912"/>
                    <a:gd name="connsiteX166" fmla="*/ 6241434 w 9588461"/>
                    <a:gd name="connsiteY166" fmla="*/ 3393399 h 5769912"/>
                    <a:gd name="connsiteX167" fmla="*/ 6074409 w 9588461"/>
                    <a:gd name="connsiteY167" fmla="*/ 3384721 h 5769912"/>
                    <a:gd name="connsiteX168" fmla="*/ 5766530 w 9588461"/>
                    <a:gd name="connsiteY168" fmla="*/ 3374595 h 5769912"/>
                    <a:gd name="connsiteX169" fmla="*/ 5606433 w 9588461"/>
                    <a:gd name="connsiteY169" fmla="*/ 3391230 h 5769912"/>
                    <a:gd name="connsiteX170" fmla="*/ 5575645 w 9588461"/>
                    <a:gd name="connsiteY170" fmla="*/ 3427391 h 5769912"/>
                    <a:gd name="connsiteX171" fmla="*/ 5541009 w 9588461"/>
                    <a:gd name="connsiteY171" fmla="*/ 3691367 h 5769912"/>
                    <a:gd name="connsiteX172" fmla="*/ 5524845 w 9588461"/>
                    <a:gd name="connsiteY172" fmla="*/ 3843244 h 5769912"/>
                    <a:gd name="connsiteX173" fmla="*/ 5509451 w 9588461"/>
                    <a:gd name="connsiteY173" fmla="*/ 3980657 h 5769912"/>
                    <a:gd name="connsiteX174" fmla="*/ 5494827 w 9588461"/>
                    <a:gd name="connsiteY174" fmla="*/ 4139766 h 5769912"/>
                    <a:gd name="connsiteX175" fmla="*/ 5460960 w 9588461"/>
                    <a:gd name="connsiteY175" fmla="*/ 4485467 h 5769912"/>
                    <a:gd name="connsiteX176" fmla="*/ 5446336 w 9588461"/>
                    <a:gd name="connsiteY176" fmla="*/ 4610585 h 5769912"/>
                    <a:gd name="connsiteX177" fmla="*/ 5422475 w 9588461"/>
                    <a:gd name="connsiteY177" fmla="*/ 4465217 h 5769912"/>
                    <a:gd name="connsiteX178" fmla="*/ 5406312 w 9588461"/>
                    <a:gd name="connsiteY178" fmla="*/ 4248250 h 5769912"/>
                    <a:gd name="connsiteX179" fmla="*/ 5387069 w 9588461"/>
                    <a:gd name="connsiteY179" fmla="*/ 4016818 h 5769912"/>
                    <a:gd name="connsiteX180" fmla="*/ 5372445 w 9588461"/>
                    <a:gd name="connsiteY180" fmla="*/ 3836012 h 5769912"/>
                    <a:gd name="connsiteX181" fmla="*/ 5332421 w 9588461"/>
                    <a:gd name="connsiteY181" fmla="*/ 3344220 h 5769912"/>
                    <a:gd name="connsiteX182" fmla="*/ 5321645 w 9588461"/>
                    <a:gd name="connsiteY182" fmla="*/ 3210424 h 5769912"/>
                    <a:gd name="connsiteX183" fmla="*/ 5306251 w 9588461"/>
                    <a:gd name="connsiteY183" fmla="*/ 3007921 h 5769912"/>
                    <a:gd name="connsiteX184" fmla="*/ 5286239 w 9588461"/>
                    <a:gd name="connsiteY184" fmla="*/ 2792400 h 5769912"/>
                    <a:gd name="connsiteX185" fmla="*/ 5279311 w 9588461"/>
                    <a:gd name="connsiteY185" fmla="*/ 2682470 h 5769912"/>
                    <a:gd name="connsiteX186" fmla="*/ 5272384 w 9588461"/>
                    <a:gd name="connsiteY186" fmla="*/ 2590621 h 5769912"/>
                    <a:gd name="connsiteX187" fmla="*/ 5256220 w 9588461"/>
                    <a:gd name="connsiteY187" fmla="*/ 2422110 h 5769912"/>
                    <a:gd name="connsiteX188" fmla="*/ 5240826 w 9588461"/>
                    <a:gd name="connsiteY188" fmla="*/ 2230456 h 5769912"/>
                    <a:gd name="connsiteX189" fmla="*/ 5225433 w 9588461"/>
                    <a:gd name="connsiteY189" fmla="*/ 2060498 h 5769912"/>
                    <a:gd name="connsiteX190" fmla="*/ 5190796 w 9588461"/>
                    <a:gd name="connsiteY190" fmla="*/ 1615715 h 5769912"/>
                    <a:gd name="connsiteX191" fmla="*/ 5170784 w 9588461"/>
                    <a:gd name="connsiteY191" fmla="*/ 1373436 h 5769912"/>
                    <a:gd name="connsiteX192" fmla="*/ 5156160 w 9588461"/>
                    <a:gd name="connsiteY192" fmla="*/ 1167317 h 5769912"/>
                    <a:gd name="connsiteX193" fmla="*/ 5137687 w 9588461"/>
                    <a:gd name="connsiteY193" fmla="*/ 939501 h 5769912"/>
                    <a:gd name="connsiteX194" fmla="*/ 5121523 w 9588461"/>
                    <a:gd name="connsiteY194" fmla="*/ 765928 h 5769912"/>
                    <a:gd name="connsiteX195" fmla="*/ 5102281 w 9588461"/>
                    <a:gd name="connsiteY195" fmla="*/ 505567 h 5769912"/>
                    <a:gd name="connsiteX196" fmla="*/ 5086887 w 9588461"/>
                    <a:gd name="connsiteY196" fmla="*/ 328377 h 5769912"/>
                    <a:gd name="connsiteX197" fmla="*/ 5075341 w 9588461"/>
                    <a:gd name="connsiteY197" fmla="*/ 187349 h 5769912"/>
                    <a:gd name="connsiteX198" fmla="*/ 5027620 w 9588461"/>
                    <a:gd name="connsiteY198" fmla="*/ 21007 h 5769912"/>
                    <a:gd name="connsiteX199" fmla="*/ 4938335 w 9588461"/>
                    <a:gd name="connsiteY199" fmla="*/ 13052 h 5769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9588461" h="5769912">
                      <a:moveTo>
                        <a:pt x="4938335" y="13052"/>
                      </a:moveTo>
                      <a:cubicBezTo>
                        <a:pt x="4900620" y="36195"/>
                        <a:pt x="4893693" y="52829"/>
                        <a:pt x="4885996" y="138893"/>
                      </a:cubicBezTo>
                      <a:cubicBezTo>
                        <a:pt x="4882147" y="183733"/>
                        <a:pt x="4875220" y="255332"/>
                        <a:pt x="4871371" y="299448"/>
                      </a:cubicBezTo>
                      <a:cubicBezTo>
                        <a:pt x="4866753" y="342842"/>
                        <a:pt x="4860596" y="426736"/>
                        <a:pt x="4858287" y="486040"/>
                      </a:cubicBezTo>
                      <a:cubicBezTo>
                        <a:pt x="4855978" y="544621"/>
                        <a:pt x="4850590" y="594524"/>
                        <a:pt x="4846741" y="596693"/>
                      </a:cubicBezTo>
                      <a:cubicBezTo>
                        <a:pt x="4843662" y="598863"/>
                        <a:pt x="4840584" y="629962"/>
                        <a:pt x="4840584" y="665400"/>
                      </a:cubicBezTo>
                      <a:cubicBezTo>
                        <a:pt x="4840584" y="726874"/>
                        <a:pt x="4836735" y="779669"/>
                        <a:pt x="4817493" y="997359"/>
                      </a:cubicBezTo>
                      <a:cubicBezTo>
                        <a:pt x="4812874" y="1047262"/>
                        <a:pt x="4805177" y="1136218"/>
                        <a:pt x="4801329" y="1196246"/>
                      </a:cubicBezTo>
                      <a:cubicBezTo>
                        <a:pt x="4796711" y="1255550"/>
                        <a:pt x="4792093" y="1322810"/>
                        <a:pt x="4790553" y="1344507"/>
                      </a:cubicBezTo>
                      <a:cubicBezTo>
                        <a:pt x="4788244" y="1366203"/>
                        <a:pt x="4783626" y="1442865"/>
                        <a:pt x="4779008" y="1514464"/>
                      </a:cubicBezTo>
                      <a:cubicBezTo>
                        <a:pt x="4774390" y="1586063"/>
                        <a:pt x="4767462" y="1677189"/>
                        <a:pt x="4762844" y="1716967"/>
                      </a:cubicBezTo>
                      <a:cubicBezTo>
                        <a:pt x="4758996" y="1756744"/>
                        <a:pt x="4748989" y="1893433"/>
                        <a:pt x="4740523" y="2020721"/>
                      </a:cubicBezTo>
                      <a:cubicBezTo>
                        <a:pt x="4732056" y="2148008"/>
                        <a:pt x="4719741" y="2310733"/>
                        <a:pt x="4713583" y="2382333"/>
                      </a:cubicBezTo>
                      <a:cubicBezTo>
                        <a:pt x="4707426" y="2453932"/>
                        <a:pt x="4698959" y="2563139"/>
                        <a:pt x="4694341" y="2624613"/>
                      </a:cubicBezTo>
                      <a:cubicBezTo>
                        <a:pt x="4689723" y="2686087"/>
                        <a:pt x="4682795" y="2782275"/>
                        <a:pt x="4678177" y="2837964"/>
                      </a:cubicBezTo>
                      <a:cubicBezTo>
                        <a:pt x="4674329" y="2893652"/>
                        <a:pt x="4667402" y="2983331"/>
                        <a:pt x="4663553" y="3036850"/>
                      </a:cubicBezTo>
                      <a:cubicBezTo>
                        <a:pt x="4658935" y="3090369"/>
                        <a:pt x="4652777" y="3168477"/>
                        <a:pt x="4648159" y="3210424"/>
                      </a:cubicBezTo>
                      <a:cubicBezTo>
                        <a:pt x="4644311" y="3252371"/>
                        <a:pt x="4638923" y="3314568"/>
                        <a:pt x="4636614" y="3349283"/>
                      </a:cubicBezTo>
                      <a:lnTo>
                        <a:pt x="4631226" y="3412203"/>
                      </a:lnTo>
                      <a:lnTo>
                        <a:pt x="4610444" y="3397739"/>
                      </a:lnTo>
                      <a:cubicBezTo>
                        <a:pt x="4595820" y="3387613"/>
                        <a:pt x="4554256" y="3377488"/>
                        <a:pt x="4470359" y="3364470"/>
                      </a:cubicBezTo>
                      <a:lnTo>
                        <a:pt x="4351056" y="3345667"/>
                      </a:lnTo>
                      <a:lnTo>
                        <a:pt x="4337201" y="3316014"/>
                      </a:lnTo>
                      <a:cubicBezTo>
                        <a:pt x="4329504" y="3299380"/>
                        <a:pt x="4302565" y="3239353"/>
                        <a:pt x="4277165" y="3181495"/>
                      </a:cubicBezTo>
                      <a:cubicBezTo>
                        <a:pt x="4251765" y="3123637"/>
                        <a:pt x="4226365" y="3066502"/>
                        <a:pt x="4220977" y="3054931"/>
                      </a:cubicBezTo>
                      <a:cubicBezTo>
                        <a:pt x="4215589" y="3042636"/>
                        <a:pt x="4197886" y="3003582"/>
                        <a:pt x="4182492" y="2968144"/>
                      </a:cubicBezTo>
                      <a:cubicBezTo>
                        <a:pt x="4167098" y="2931983"/>
                        <a:pt x="4148625" y="2890036"/>
                        <a:pt x="4140928" y="2874125"/>
                      </a:cubicBezTo>
                      <a:cubicBezTo>
                        <a:pt x="4133231" y="2858214"/>
                        <a:pt x="4124764" y="2837964"/>
                        <a:pt x="4121686" y="2829285"/>
                      </a:cubicBezTo>
                      <a:cubicBezTo>
                        <a:pt x="4114758" y="2809758"/>
                        <a:pt x="4076273" y="2777936"/>
                        <a:pt x="4050873" y="2772150"/>
                      </a:cubicBezTo>
                      <a:cubicBezTo>
                        <a:pt x="4004691" y="2761302"/>
                        <a:pt x="3957740" y="2801079"/>
                        <a:pt x="3933879" y="2871955"/>
                      </a:cubicBezTo>
                      <a:cubicBezTo>
                        <a:pt x="3920794" y="2911009"/>
                        <a:pt x="3881540" y="3015877"/>
                        <a:pt x="3804570" y="3221272"/>
                      </a:cubicBezTo>
                      <a:cubicBezTo>
                        <a:pt x="3793794" y="3248755"/>
                        <a:pt x="3778400" y="3292148"/>
                        <a:pt x="3769164" y="3317461"/>
                      </a:cubicBezTo>
                      <a:cubicBezTo>
                        <a:pt x="3760697" y="3342774"/>
                        <a:pt x="3749152" y="3365194"/>
                        <a:pt x="3744534" y="3366640"/>
                      </a:cubicBezTo>
                      <a:cubicBezTo>
                        <a:pt x="3739915" y="3368086"/>
                        <a:pt x="3672182" y="3366640"/>
                        <a:pt x="3595212" y="3363024"/>
                      </a:cubicBezTo>
                      <a:cubicBezTo>
                        <a:pt x="3383545" y="3352899"/>
                        <a:pt x="3379697" y="3355792"/>
                        <a:pt x="3332745" y="3513454"/>
                      </a:cubicBezTo>
                      <a:cubicBezTo>
                        <a:pt x="3328127" y="3528642"/>
                        <a:pt x="3323509" y="3522133"/>
                        <a:pt x="3300418" y="3467891"/>
                      </a:cubicBezTo>
                      <a:cubicBezTo>
                        <a:pt x="3285794" y="3432453"/>
                        <a:pt x="3263472" y="3391953"/>
                        <a:pt x="3250387" y="3377488"/>
                      </a:cubicBezTo>
                      <a:lnTo>
                        <a:pt x="3225757" y="3351452"/>
                      </a:lnTo>
                      <a:lnTo>
                        <a:pt x="3041799" y="3353622"/>
                      </a:lnTo>
                      <a:cubicBezTo>
                        <a:pt x="2837829" y="3356515"/>
                        <a:pt x="2869387" y="3361577"/>
                        <a:pt x="2735459" y="3304443"/>
                      </a:cubicBezTo>
                      <a:cubicBezTo>
                        <a:pt x="2714678" y="3295764"/>
                        <a:pt x="2686199" y="3284192"/>
                        <a:pt x="2673114" y="3278407"/>
                      </a:cubicBezTo>
                      <a:cubicBezTo>
                        <a:pt x="2660799" y="3273344"/>
                        <a:pt x="2626162" y="3258880"/>
                        <a:pt x="2596914" y="3246585"/>
                      </a:cubicBezTo>
                      <a:cubicBezTo>
                        <a:pt x="2567665" y="3234290"/>
                        <a:pt x="2531490" y="3219102"/>
                        <a:pt x="2516865" y="3212593"/>
                      </a:cubicBezTo>
                      <a:cubicBezTo>
                        <a:pt x="2501471" y="3206808"/>
                        <a:pt x="2462986" y="3189450"/>
                        <a:pt x="2431429" y="3174986"/>
                      </a:cubicBezTo>
                      <a:cubicBezTo>
                        <a:pt x="2352150" y="3138825"/>
                        <a:pt x="2309817" y="3139548"/>
                        <a:pt x="2235156" y="3177155"/>
                      </a:cubicBezTo>
                      <a:cubicBezTo>
                        <a:pt x="2157416" y="3216933"/>
                        <a:pt x="2051968" y="3269005"/>
                        <a:pt x="1916501" y="3334095"/>
                      </a:cubicBezTo>
                      <a:lnTo>
                        <a:pt x="1797967" y="3391230"/>
                      </a:lnTo>
                      <a:lnTo>
                        <a:pt x="1408500" y="3390506"/>
                      </a:lnTo>
                      <a:cubicBezTo>
                        <a:pt x="1194524" y="3389783"/>
                        <a:pt x="882027" y="3387613"/>
                        <a:pt x="713463" y="3384721"/>
                      </a:cubicBezTo>
                      <a:lnTo>
                        <a:pt x="408662" y="3380381"/>
                      </a:lnTo>
                      <a:lnTo>
                        <a:pt x="376335" y="3345667"/>
                      </a:lnTo>
                      <a:cubicBezTo>
                        <a:pt x="336311" y="3302996"/>
                        <a:pt x="293977" y="3282023"/>
                        <a:pt x="237789" y="3277683"/>
                      </a:cubicBezTo>
                      <a:cubicBezTo>
                        <a:pt x="159280" y="3270451"/>
                        <a:pt x="86929" y="3300103"/>
                        <a:pt x="44595" y="3355792"/>
                      </a:cubicBezTo>
                      <a:cubicBezTo>
                        <a:pt x="9189" y="3402801"/>
                        <a:pt x="-10823" y="3481633"/>
                        <a:pt x="6110" y="3512731"/>
                      </a:cubicBezTo>
                      <a:cubicBezTo>
                        <a:pt x="9959" y="3519240"/>
                        <a:pt x="17656" y="3534428"/>
                        <a:pt x="23044" y="3546723"/>
                      </a:cubicBezTo>
                      <a:cubicBezTo>
                        <a:pt x="41516" y="3585777"/>
                        <a:pt x="81541" y="3626277"/>
                        <a:pt x="119256" y="3644358"/>
                      </a:cubicBezTo>
                      <a:cubicBezTo>
                        <a:pt x="170826" y="3669671"/>
                        <a:pt x="265499" y="3669671"/>
                        <a:pt x="310911" y="3645081"/>
                      </a:cubicBezTo>
                      <a:cubicBezTo>
                        <a:pt x="352474" y="3622661"/>
                        <a:pt x="367099" y="3609643"/>
                        <a:pt x="389420" y="3576375"/>
                      </a:cubicBezTo>
                      <a:lnTo>
                        <a:pt x="408662" y="3548892"/>
                      </a:lnTo>
                      <a:lnTo>
                        <a:pt x="1126021" y="3553955"/>
                      </a:lnTo>
                      <a:lnTo>
                        <a:pt x="1843379" y="3559741"/>
                      </a:lnTo>
                      <a:lnTo>
                        <a:pt x="1924198" y="3519963"/>
                      </a:lnTo>
                      <a:cubicBezTo>
                        <a:pt x="2018871" y="3472231"/>
                        <a:pt x="2133556" y="3415819"/>
                        <a:pt x="2249780" y="3359408"/>
                      </a:cubicBezTo>
                      <a:lnTo>
                        <a:pt x="2333677" y="3318184"/>
                      </a:lnTo>
                      <a:lnTo>
                        <a:pt x="2432198" y="3358685"/>
                      </a:lnTo>
                      <a:cubicBezTo>
                        <a:pt x="2486847" y="3381104"/>
                        <a:pt x="2573053" y="3417989"/>
                        <a:pt x="2625393" y="3441132"/>
                      </a:cubicBezTo>
                      <a:cubicBezTo>
                        <a:pt x="2677732" y="3464275"/>
                        <a:pt x="2746235" y="3493927"/>
                        <a:pt x="2777793" y="3506945"/>
                      </a:cubicBezTo>
                      <a:lnTo>
                        <a:pt x="2835520" y="3530812"/>
                      </a:lnTo>
                      <a:lnTo>
                        <a:pt x="2982533" y="3525749"/>
                      </a:lnTo>
                      <a:lnTo>
                        <a:pt x="3130315" y="3520687"/>
                      </a:lnTo>
                      <a:lnTo>
                        <a:pt x="3166490" y="3602411"/>
                      </a:lnTo>
                      <a:cubicBezTo>
                        <a:pt x="3186502" y="3647251"/>
                        <a:pt x="3208824" y="3697153"/>
                        <a:pt x="3216521" y="3713064"/>
                      </a:cubicBezTo>
                      <a:cubicBezTo>
                        <a:pt x="3223448" y="3728975"/>
                        <a:pt x="3237303" y="3760074"/>
                        <a:pt x="3247309" y="3781770"/>
                      </a:cubicBezTo>
                      <a:cubicBezTo>
                        <a:pt x="3285794" y="3871450"/>
                        <a:pt x="3321969" y="3899656"/>
                        <a:pt x="3378157" y="3883745"/>
                      </a:cubicBezTo>
                      <a:cubicBezTo>
                        <a:pt x="3430497" y="3869280"/>
                        <a:pt x="3448969" y="3837459"/>
                        <a:pt x="3471291" y="3723912"/>
                      </a:cubicBezTo>
                      <a:cubicBezTo>
                        <a:pt x="3483606" y="3660992"/>
                        <a:pt x="3493612" y="3611090"/>
                        <a:pt x="3503618" y="3572036"/>
                      </a:cubicBezTo>
                      <a:cubicBezTo>
                        <a:pt x="3512854" y="3533705"/>
                        <a:pt x="3514394" y="3532258"/>
                        <a:pt x="3539794" y="3529365"/>
                      </a:cubicBezTo>
                      <a:cubicBezTo>
                        <a:pt x="3554418" y="3527919"/>
                        <a:pt x="3619073" y="3530812"/>
                        <a:pt x="3682188" y="3535874"/>
                      </a:cubicBezTo>
                      <a:cubicBezTo>
                        <a:pt x="3793024" y="3543830"/>
                        <a:pt x="3799182" y="3543830"/>
                        <a:pt x="3833818" y="3530089"/>
                      </a:cubicBezTo>
                      <a:cubicBezTo>
                        <a:pt x="3881540" y="3510561"/>
                        <a:pt x="3897703" y="3484525"/>
                        <a:pt x="3943116" y="3358685"/>
                      </a:cubicBezTo>
                      <a:cubicBezTo>
                        <a:pt x="3963128" y="3302996"/>
                        <a:pt x="3981600" y="3252371"/>
                        <a:pt x="3983910" y="3246585"/>
                      </a:cubicBezTo>
                      <a:cubicBezTo>
                        <a:pt x="3986988" y="3240799"/>
                        <a:pt x="3999304" y="3205361"/>
                        <a:pt x="4013158" y="3168477"/>
                      </a:cubicBezTo>
                      <a:cubicBezTo>
                        <a:pt x="4026243" y="3131592"/>
                        <a:pt x="4040098" y="3101217"/>
                        <a:pt x="4043946" y="3101217"/>
                      </a:cubicBezTo>
                      <a:cubicBezTo>
                        <a:pt x="4049334" y="3101217"/>
                        <a:pt x="4077043" y="3160521"/>
                        <a:pt x="4156322" y="3344220"/>
                      </a:cubicBezTo>
                      <a:cubicBezTo>
                        <a:pt x="4200965" y="3446195"/>
                        <a:pt x="4202504" y="3449087"/>
                        <a:pt x="4233292" y="3478740"/>
                      </a:cubicBezTo>
                      <a:cubicBezTo>
                        <a:pt x="4257922" y="3501883"/>
                        <a:pt x="4268698" y="3506222"/>
                        <a:pt x="4321807" y="3514178"/>
                      </a:cubicBezTo>
                      <a:cubicBezTo>
                        <a:pt x="4495759" y="3540214"/>
                        <a:pt x="4507304" y="3542383"/>
                        <a:pt x="4515771" y="3553232"/>
                      </a:cubicBezTo>
                      <a:cubicBezTo>
                        <a:pt x="4523468" y="3561910"/>
                        <a:pt x="4545789" y="3599518"/>
                        <a:pt x="4595050" y="3684135"/>
                      </a:cubicBezTo>
                      <a:cubicBezTo>
                        <a:pt x="4631226" y="3746332"/>
                        <a:pt x="4658165" y="3767306"/>
                        <a:pt x="4703577" y="3767306"/>
                      </a:cubicBezTo>
                      <a:cubicBezTo>
                        <a:pt x="4775159" y="3767306"/>
                        <a:pt x="4793632" y="3733314"/>
                        <a:pt x="4802099" y="3586500"/>
                      </a:cubicBezTo>
                      <a:cubicBezTo>
                        <a:pt x="4807487" y="3493927"/>
                        <a:pt x="4816723" y="3363747"/>
                        <a:pt x="4828268" y="3217656"/>
                      </a:cubicBezTo>
                      <a:cubicBezTo>
                        <a:pt x="4830577" y="3191620"/>
                        <a:pt x="4835965" y="3120021"/>
                        <a:pt x="4839814" y="3058547"/>
                      </a:cubicBezTo>
                      <a:cubicBezTo>
                        <a:pt x="4844432" y="2997073"/>
                        <a:pt x="4851359" y="2903777"/>
                        <a:pt x="4855208" y="2852428"/>
                      </a:cubicBezTo>
                      <a:cubicBezTo>
                        <a:pt x="4859056" y="2800356"/>
                        <a:pt x="4866753" y="2694765"/>
                        <a:pt x="4871371" y="2617380"/>
                      </a:cubicBezTo>
                      <a:cubicBezTo>
                        <a:pt x="4875990" y="2539995"/>
                        <a:pt x="4882917" y="2462610"/>
                        <a:pt x="4886765" y="2445253"/>
                      </a:cubicBezTo>
                      <a:cubicBezTo>
                        <a:pt x="4891384" y="2428619"/>
                        <a:pt x="4894462" y="2383779"/>
                        <a:pt x="4894462" y="2346171"/>
                      </a:cubicBezTo>
                      <a:cubicBezTo>
                        <a:pt x="4894462" y="2308564"/>
                        <a:pt x="4897541" y="2255768"/>
                        <a:pt x="4902159" y="2229009"/>
                      </a:cubicBezTo>
                      <a:cubicBezTo>
                        <a:pt x="4906008" y="2201527"/>
                        <a:pt x="4913705" y="2126311"/>
                        <a:pt x="4918323" y="2060498"/>
                      </a:cubicBezTo>
                      <a:cubicBezTo>
                        <a:pt x="4922941" y="1994685"/>
                        <a:pt x="4929869" y="1900666"/>
                        <a:pt x="4933717" y="1850763"/>
                      </a:cubicBezTo>
                      <a:cubicBezTo>
                        <a:pt x="4937565" y="1800861"/>
                        <a:pt x="4943723" y="1713351"/>
                        <a:pt x="4947572" y="1655493"/>
                      </a:cubicBezTo>
                      <a:cubicBezTo>
                        <a:pt x="4962966" y="1433463"/>
                        <a:pt x="4971432" y="1324980"/>
                        <a:pt x="4976820" y="1290265"/>
                      </a:cubicBezTo>
                      <a:cubicBezTo>
                        <a:pt x="4982208" y="1255550"/>
                        <a:pt x="4982208" y="1256273"/>
                        <a:pt x="4988366" y="1322810"/>
                      </a:cubicBezTo>
                      <a:cubicBezTo>
                        <a:pt x="4995293" y="1396579"/>
                        <a:pt x="5008378" y="1563643"/>
                        <a:pt x="5014535" y="1641028"/>
                      </a:cubicBezTo>
                      <a:cubicBezTo>
                        <a:pt x="5023002" y="1755298"/>
                        <a:pt x="5033778" y="1884755"/>
                        <a:pt x="5044554" y="1991792"/>
                      </a:cubicBezTo>
                      <a:cubicBezTo>
                        <a:pt x="5050711" y="2055435"/>
                        <a:pt x="5056099" y="2129928"/>
                        <a:pt x="5056099" y="2158133"/>
                      </a:cubicBezTo>
                      <a:cubicBezTo>
                        <a:pt x="5056099" y="2185616"/>
                        <a:pt x="5059178" y="2233349"/>
                        <a:pt x="5063796" y="2263001"/>
                      </a:cubicBezTo>
                      <a:cubicBezTo>
                        <a:pt x="5067644" y="2292653"/>
                        <a:pt x="5074572" y="2370761"/>
                        <a:pt x="5079190" y="2436574"/>
                      </a:cubicBezTo>
                      <a:cubicBezTo>
                        <a:pt x="5083808" y="2502388"/>
                        <a:pt x="5090735" y="2583389"/>
                        <a:pt x="5094584" y="2617380"/>
                      </a:cubicBezTo>
                      <a:cubicBezTo>
                        <a:pt x="5099202" y="2651372"/>
                        <a:pt x="5105360" y="2737435"/>
                        <a:pt x="5109978" y="2809035"/>
                      </a:cubicBezTo>
                      <a:cubicBezTo>
                        <a:pt x="5118445" y="2946447"/>
                        <a:pt x="5123063" y="3012984"/>
                        <a:pt x="5148463" y="3297211"/>
                      </a:cubicBezTo>
                      <a:cubicBezTo>
                        <a:pt x="5156929" y="3394846"/>
                        <a:pt x="5166935" y="3526472"/>
                        <a:pt x="5171554" y="3590116"/>
                      </a:cubicBezTo>
                      <a:cubicBezTo>
                        <a:pt x="5175402" y="3653760"/>
                        <a:pt x="5180790" y="3721743"/>
                        <a:pt x="5183099" y="3740547"/>
                      </a:cubicBezTo>
                      <a:cubicBezTo>
                        <a:pt x="5188487" y="3784663"/>
                        <a:pt x="5207729" y="3998737"/>
                        <a:pt x="5217736" y="4136150"/>
                      </a:cubicBezTo>
                      <a:cubicBezTo>
                        <a:pt x="5231590" y="4322019"/>
                        <a:pt x="5240826" y="4434118"/>
                        <a:pt x="5248523" y="4519459"/>
                      </a:cubicBezTo>
                      <a:cubicBezTo>
                        <a:pt x="5263148" y="4668443"/>
                        <a:pt x="5272384" y="4781266"/>
                        <a:pt x="5279311" y="4884687"/>
                      </a:cubicBezTo>
                      <a:cubicBezTo>
                        <a:pt x="5283160" y="4940375"/>
                        <a:pt x="5287778" y="5008358"/>
                        <a:pt x="5290087" y="5036564"/>
                      </a:cubicBezTo>
                      <a:cubicBezTo>
                        <a:pt x="5292396" y="5064046"/>
                        <a:pt x="5300093" y="5155172"/>
                        <a:pt x="5306251" y="5239066"/>
                      </a:cubicBezTo>
                      <a:cubicBezTo>
                        <a:pt x="5313178" y="5322237"/>
                        <a:pt x="5321645" y="5415533"/>
                        <a:pt x="5325493" y="5445185"/>
                      </a:cubicBezTo>
                      <a:cubicBezTo>
                        <a:pt x="5330111" y="5474837"/>
                        <a:pt x="5333190" y="5530525"/>
                        <a:pt x="5333190" y="5568133"/>
                      </a:cubicBezTo>
                      <a:cubicBezTo>
                        <a:pt x="5333190" y="5643348"/>
                        <a:pt x="5347815" y="5706269"/>
                        <a:pt x="5369366" y="5728689"/>
                      </a:cubicBezTo>
                      <a:cubicBezTo>
                        <a:pt x="5377063" y="5736644"/>
                        <a:pt x="5395536" y="5749662"/>
                        <a:pt x="5410930" y="5756894"/>
                      </a:cubicBezTo>
                      <a:lnTo>
                        <a:pt x="5439409" y="5769912"/>
                      </a:lnTo>
                      <a:lnTo>
                        <a:pt x="5470196" y="5748939"/>
                      </a:lnTo>
                      <a:cubicBezTo>
                        <a:pt x="5487900" y="5737367"/>
                        <a:pt x="5505603" y="5720733"/>
                        <a:pt x="5510221" y="5712778"/>
                      </a:cubicBezTo>
                      <a:cubicBezTo>
                        <a:pt x="5520227" y="5695420"/>
                        <a:pt x="5528694" y="5630330"/>
                        <a:pt x="5544857" y="5445185"/>
                      </a:cubicBezTo>
                      <a:cubicBezTo>
                        <a:pt x="5551015" y="5371416"/>
                        <a:pt x="5561791" y="5265825"/>
                        <a:pt x="5567948" y="5210137"/>
                      </a:cubicBezTo>
                      <a:cubicBezTo>
                        <a:pt x="5574106" y="5154449"/>
                        <a:pt x="5584881" y="5051751"/>
                        <a:pt x="5591039" y="4982322"/>
                      </a:cubicBezTo>
                      <a:cubicBezTo>
                        <a:pt x="5597197" y="4912892"/>
                        <a:pt x="5604124" y="4841293"/>
                        <a:pt x="5606433" y="4823213"/>
                      </a:cubicBezTo>
                      <a:cubicBezTo>
                        <a:pt x="5628754" y="4628665"/>
                        <a:pt x="5653385" y="4391448"/>
                        <a:pt x="5663391" y="4269946"/>
                      </a:cubicBezTo>
                      <a:cubicBezTo>
                        <a:pt x="5668009" y="4222214"/>
                        <a:pt x="5678015" y="4118069"/>
                        <a:pt x="5686482" y="4038515"/>
                      </a:cubicBezTo>
                      <a:cubicBezTo>
                        <a:pt x="5704185" y="3870004"/>
                        <a:pt x="5706494" y="3851200"/>
                        <a:pt x="5717270" y="3731145"/>
                      </a:cubicBezTo>
                      <a:cubicBezTo>
                        <a:pt x="5721888" y="3681242"/>
                        <a:pt x="5727276" y="3619045"/>
                        <a:pt x="5730354" y="3591563"/>
                      </a:cubicBezTo>
                      <a:lnTo>
                        <a:pt x="5735742" y="3543107"/>
                      </a:lnTo>
                      <a:lnTo>
                        <a:pt x="5794239" y="3543107"/>
                      </a:lnTo>
                      <a:cubicBezTo>
                        <a:pt x="5826567" y="3543107"/>
                        <a:pt x="5951258" y="3546723"/>
                        <a:pt x="6072100" y="3551062"/>
                      </a:cubicBezTo>
                      <a:cubicBezTo>
                        <a:pt x="6266834" y="3558294"/>
                        <a:pt x="6294543" y="3557571"/>
                        <a:pt x="6319173" y="3547446"/>
                      </a:cubicBezTo>
                      <a:cubicBezTo>
                        <a:pt x="6337646" y="3540214"/>
                        <a:pt x="6376131" y="3505499"/>
                        <a:pt x="6430780" y="3447641"/>
                      </a:cubicBezTo>
                      <a:cubicBezTo>
                        <a:pt x="6545465" y="3325416"/>
                        <a:pt x="6550083" y="3320354"/>
                        <a:pt x="6589337" y="3279130"/>
                      </a:cubicBezTo>
                      <a:cubicBezTo>
                        <a:pt x="6608580" y="3258880"/>
                        <a:pt x="6632440" y="3233567"/>
                        <a:pt x="6642446" y="3221272"/>
                      </a:cubicBezTo>
                      <a:cubicBezTo>
                        <a:pt x="6652453" y="3209700"/>
                        <a:pt x="6678622" y="3182218"/>
                        <a:pt x="6699404" y="3159798"/>
                      </a:cubicBezTo>
                      <a:cubicBezTo>
                        <a:pt x="6720956" y="3138101"/>
                        <a:pt x="6774065" y="3081690"/>
                        <a:pt x="6817938" y="3034680"/>
                      </a:cubicBezTo>
                      <a:lnTo>
                        <a:pt x="6897986" y="2949340"/>
                      </a:lnTo>
                      <a:lnTo>
                        <a:pt x="6914150" y="2963804"/>
                      </a:lnTo>
                      <a:cubicBezTo>
                        <a:pt x="6922617" y="2972483"/>
                        <a:pt x="6945707" y="2998519"/>
                        <a:pt x="6964950" y="3022386"/>
                      </a:cubicBezTo>
                      <a:cubicBezTo>
                        <a:pt x="6998817" y="3065056"/>
                        <a:pt x="7235114" y="3341327"/>
                        <a:pt x="7266672" y="3376765"/>
                      </a:cubicBezTo>
                      <a:cubicBezTo>
                        <a:pt x="7275908" y="3386890"/>
                        <a:pt x="7295150" y="3409310"/>
                        <a:pt x="7309775" y="3427391"/>
                      </a:cubicBezTo>
                      <a:cubicBezTo>
                        <a:pt x="7324399" y="3445471"/>
                        <a:pt x="7346720" y="3467891"/>
                        <a:pt x="7359805" y="3478016"/>
                      </a:cubicBezTo>
                      <a:lnTo>
                        <a:pt x="7384435" y="3496097"/>
                      </a:lnTo>
                      <a:lnTo>
                        <a:pt x="8277285" y="3502606"/>
                      </a:lnTo>
                      <a:cubicBezTo>
                        <a:pt x="9067765" y="3507669"/>
                        <a:pt x="9170904" y="3509838"/>
                        <a:pt x="9177062" y="3519240"/>
                      </a:cubicBezTo>
                      <a:cubicBezTo>
                        <a:pt x="9192456" y="3544553"/>
                        <a:pt x="9240177" y="3588670"/>
                        <a:pt x="9266347" y="3600964"/>
                      </a:cubicBezTo>
                      <a:cubicBezTo>
                        <a:pt x="9335619" y="3634233"/>
                        <a:pt x="9430292" y="3625554"/>
                        <a:pt x="9493408" y="3580714"/>
                      </a:cubicBezTo>
                      <a:cubicBezTo>
                        <a:pt x="9522656" y="3559741"/>
                        <a:pt x="9538820" y="3540214"/>
                        <a:pt x="9560371" y="3499713"/>
                      </a:cubicBezTo>
                      <a:cubicBezTo>
                        <a:pt x="9591159" y="3441855"/>
                        <a:pt x="9594238" y="3425221"/>
                        <a:pt x="9581153" y="3393399"/>
                      </a:cubicBezTo>
                      <a:cubicBezTo>
                        <a:pt x="9545747" y="3313121"/>
                        <a:pt x="9523426" y="3284916"/>
                        <a:pt x="9464159" y="3248031"/>
                      </a:cubicBezTo>
                      <a:cubicBezTo>
                        <a:pt x="9436450" y="3230674"/>
                        <a:pt x="9425674" y="3228504"/>
                        <a:pt x="9371026" y="3228504"/>
                      </a:cubicBezTo>
                      <a:cubicBezTo>
                        <a:pt x="9281741" y="3228504"/>
                        <a:pt x="9245565" y="3247308"/>
                        <a:pt x="9172443" y="3332648"/>
                      </a:cubicBezTo>
                      <a:cubicBezTo>
                        <a:pt x="9164746" y="3341327"/>
                        <a:pt x="9062377" y="3342050"/>
                        <a:pt x="8466630" y="3337711"/>
                      </a:cubicBezTo>
                      <a:cubicBezTo>
                        <a:pt x="7543763" y="3330479"/>
                        <a:pt x="7448320" y="3328309"/>
                        <a:pt x="7440623" y="3315291"/>
                      </a:cubicBezTo>
                      <a:cubicBezTo>
                        <a:pt x="7436775" y="3309505"/>
                        <a:pt x="7429848" y="3300827"/>
                        <a:pt x="7424460" y="3295764"/>
                      </a:cubicBezTo>
                      <a:cubicBezTo>
                        <a:pt x="7415223" y="3287085"/>
                        <a:pt x="7255896" y="3099770"/>
                        <a:pt x="7211253" y="3046252"/>
                      </a:cubicBezTo>
                      <a:cubicBezTo>
                        <a:pt x="7141211" y="2961635"/>
                        <a:pt x="6994968" y="2790954"/>
                        <a:pt x="6971877" y="2767088"/>
                      </a:cubicBezTo>
                      <a:cubicBezTo>
                        <a:pt x="6947247" y="2741052"/>
                        <a:pt x="6940320" y="2738159"/>
                        <a:pt x="6907992" y="2738159"/>
                      </a:cubicBezTo>
                      <a:cubicBezTo>
                        <a:pt x="6859501" y="2738159"/>
                        <a:pt x="6864120" y="2733819"/>
                        <a:pt x="6587798" y="3029618"/>
                      </a:cubicBezTo>
                      <a:cubicBezTo>
                        <a:pt x="6471574" y="3153289"/>
                        <a:pt x="6379979" y="3252371"/>
                        <a:pt x="6329179" y="3307336"/>
                      </a:cubicBezTo>
                      <a:cubicBezTo>
                        <a:pt x="6303010" y="3335541"/>
                        <a:pt x="6272991" y="3366640"/>
                        <a:pt x="6261446" y="3376042"/>
                      </a:cubicBezTo>
                      <a:lnTo>
                        <a:pt x="6241434" y="3393399"/>
                      </a:lnTo>
                      <a:lnTo>
                        <a:pt x="6074409" y="3384721"/>
                      </a:lnTo>
                      <a:cubicBezTo>
                        <a:pt x="5982046" y="3380381"/>
                        <a:pt x="5843500" y="3376042"/>
                        <a:pt x="5766530" y="3374595"/>
                      </a:cubicBezTo>
                      <a:cubicBezTo>
                        <a:pt x="5627215" y="3373149"/>
                        <a:pt x="5627215" y="3373149"/>
                        <a:pt x="5606433" y="3391230"/>
                      </a:cubicBezTo>
                      <a:cubicBezTo>
                        <a:pt x="5594888" y="3401355"/>
                        <a:pt x="5581033" y="3417266"/>
                        <a:pt x="5575645" y="3427391"/>
                      </a:cubicBezTo>
                      <a:cubicBezTo>
                        <a:pt x="5564869" y="3448364"/>
                        <a:pt x="5552554" y="3538767"/>
                        <a:pt x="5541009" y="3691367"/>
                      </a:cubicBezTo>
                      <a:cubicBezTo>
                        <a:pt x="5536391" y="3750672"/>
                        <a:pt x="5529463" y="3819378"/>
                        <a:pt x="5524845" y="3843244"/>
                      </a:cubicBezTo>
                      <a:cubicBezTo>
                        <a:pt x="5520997" y="3867111"/>
                        <a:pt x="5514069" y="3928585"/>
                        <a:pt x="5509451" y="3980657"/>
                      </a:cubicBezTo>
                      <a:cubicBezTo>
                        <a:pt x="5504833" y="4032006"/>
                        <a:pt x="5497906" y="4103605"/>
                        <a:pt x="5494827" y="4139766"/>
                      </a:cubicBezTo>
                      <a:cubicBezTo>
                        <a:pt x="5482512" y="4257652"/>
                        <a:pt x="5472506" y="4362519"/>
                        <a:pt x="5460960" y="4485467"/>
                      </a:cubicBezTo>
                      <a:cubicBezTo>
                        <a:pt x="5454803" y="4552727"/>
                        <a:pt x="5448645" y="4609138"/>
                        <a:pt x="5446336" y="4610585"/>
                      </a:cubicBezTo>
                      <a:cubicBezTo>
                        <a:pt x="5438639" y="4617817"/>
                        <a:pt x="5426324" y="4541879"/>
                        <a:pt x="5422475" y="4465217"/>
                      </a:cubicBezTo>
                      <a:cubicBezTo>
                        <a:pt x="5420166" y="4421100"/>
                        <a:pt x="5412469" y="4323465"/>
                        <a:pt x="5406312" y="4248250"/>
                      </a:cubicBezTo>
                      <a:cubicBezTo>
                        <a:pt x="5399384" y="4172311"/>
                        <a:pt x="5390918" y="4068167"/>
                        <a:pt x="5387069" y="4016818"/>
                      </a:cubicBezTo>
                      <a:cubicBezTo>
                        <a:pt x="5383221" y="3964746"/>
                        <a:pt x="5376293" y="3883745"/>
                        <a:pt x="5372445" y="3836012"/>
                      </a:cubicBezTo>
                      <a:cubicBezTo>
                        <a:pt x="5356281" y="3642911"/>
                        <a:pt x="5339348" y="3433177"/>
                        <a:pt x="5332421" y="3344220"/>
                      </a:cubicBezTo>
                      <a:cubicBezTo>
                        <a:pt x="5328572" y="3292148"/>
                        <a:pt x="5323954" y="3232120"/>
                        <a:pt x="5321645" y="3210424"/>
                      </a:cubicBezTo>
                      <a:cubicBezTo>
                        <a:pt x="5320105" y="3188727"/>
                        <a:pt x="5313178" y="3097601"/>
                        <a:pt x="5306251" y="3007921"/>
                      </a:cubicBezTo>
                      <a:cubicBezTo>
                        <a:pt x="5299324" y="2918241"/>
                        <a:pt x="5290857" y="2821329"/>
                        <a:pt x="5286239" y="2792400"/>
                      </a:cubicBezTo>
                      <a:cubicBezTo>
                        <a:pt x="5282390" y="2763471"/>
                        <a:pt x="5279311" y="2714292"/>
                        <a:pt x="5279311" y="2682470"/>
                      </a:cubicBezTo>
                      <a:cubicBezTo>
                        <a:pt x="5279311" y="2651372"/>
                        <a:pt x="5276233" y="2610148"/>
                        <a:pt x="5272384" y="2590621"/>
                      </a:cubicBezTo>
                      <a:cubicBezTo>
                        <a:pt x="5267766" y="2571817"/>
                        <a:pt x="5260839" y="2495879"/>
                        <a:pt x="5256220" y="2422110"/>
                      </a:cubicBezTo>
                      <a:cubicBezTo>
                        <a:pt x="5251602" y="2348341"/>
                        <a:pt x="5244675" y="2262277"/>
                        <a:pt x="5240826" y="2230456"/>
                      </a:cubicBezTo>
                      <a:cubicBezTo>
                        <a:pt x="5236208" y="2198634"/>
                        <a:pt x="5229281" y="2121972"/>
                        <a:pt x="5225433" y="2060498"/>
                      </a:cubicBezTo>
                      <a:cubicBezTo>
                        <a:pt x="5208499" y="1819665"/>
                        <a:pt x="5202342" y="1734324"/>
                        <a:pt x="5190796" y="1615715"/>
                      </a:cubicBezTo>
                      <a:cubicBezTo>
                        <a:pt x="5183869" y="1547732"/>
                        <a:pt x="5175402" y="1439249"/>
                        <a:pt x="5170784" y="1373436"/>
                      </a:cubicBezTo>
                      <a:cubicBezTo>
                        <a:pt x="5166935" y="1307622"/>
                        <a:pt x="5160778" y="1215050"/>
                        <a:pt x="5156160" y="1167317"/>
                      </a:cubicBezTo>
                      <a:cubicBezTo>
                        <a:pt x="5152311" y="1119584"/>
                        <a:pt x="5143845" y="1016886"/>
                        <a:pt x="5137687" y="939501"/>
                      </a:cubicBezTo>
                      <a:cubicBezTo>
                        <a:pt x="5130760" y="862116"/>
                        <a:pt x="5123832" y="784008"/>
                        <a:pt x="5121523" y="765928"/>
                      </a:cubicBezTo>
                      <a:cubicBezTo>
                        <a:pt x="5117675" y="727597"/>
                        <a:pt x="5113057" y="669016"/>
                        <a:pt x="5102281" y="505567"/>
                      </a:cubicBezTo>
                      <a:cubicBezTo>
                        <a:pt x="5097663" y="439754"/>
                        <a:pt x="5090735" y="360199"/>
                        <a:pt x="5086887" y="328377"/>
                      </a:cubicBezTo>
                      <a:cubicBezTo>
                        <a:pt x="5083038" y="296556"/>
                        <a:pt x="5077651" y="232912"/>
                        <a:pt x="5075341" y="187349"/>
                      </a:cubicBezTo>
                      <a:cubicBezTo>
                        <a:pt x="5069184" y="78865"/>
                        <a:pt x="5060717" y="47767"/>
                        <a:pt x="5027620" y="21007"/>
                      </a:cubicBezTo>
                      <a:cubicBezTo>
                        <a:pt x="4997602" y="-4306"/>
                        <a:pt x="4969893" y="-6475"/>
                        <a:pt x="4938335" y="13052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857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1400">
                    <a:solidFill>
                      <a:schemeClr val="bg1"/>
                    </a:solidFill>
                  </a:endParaRPr>
                </a:p>
              </p:txBody>
            </p:sp>
          </p:grpSp>
        </p:grpSp>
        <p:pic>
          <p:nvPicPr>
            <p:cNvPr id="1038" name="Picture 14">
              <a:extLst>
                <a:ext uri="{FF2B5EF4-FFF2-40B4-BE49-F238E27FC236}">
                  <a16:creationId xmlns:a16="http://schemas.microsoft.com/office/drawing/2014/main" id="{3F8E8154-CF87-4870-9CF6-C0DB8FF143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09211" y="3945398"/>
              <a:ext cx="2414587" cy="3736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CF402DB-75E6-49C6-8D1C-F2BD17BE40F3}"/>
              </a:ext>
            </a:extLst>
          </p:cNvPr>
          <p:cNvGrpSpPr/>
          <p:nvPr/>
        </p:nvGrpSpPr>
        <p:grpSpPr>
          <a:xfrm>
            <a:off x="1112765" y="1081545"/>
            <a:ext cx="2528082" cy="1758804"/>
            <a:chOff x="1030781" y="1601491"/>
            <a:chExt cx="3214473" cy="2089972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1E89B70B-A411-44CE-9E72-50920ED023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7255" y="1601491"/>
              <a:ext cx="2001526" cy="14941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B90AF82-3DD4-4F3A-9C6E-EC1A531D01AF}"/>
                </a:ext>
              </a:extLst>
            </p:cNvPr>
            <p:cNvSpPr txBox="1"/>
            <p:nvPr/>
          </p:nvSpPr>
          <p:spPr>
            <a:xfrm>
              <a:off x="1030781" y="3045132"/>
              <a:ext cx="32144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/>
                <a:t>Envoy</a:t>
              </a:r>
              <a:endParaRPr lang="en-US" sz="4000" dirty="0"/>
            </a:p>
          </p:txBody>
        </p:sp>
      </p:grp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54DD6526-8674-473F-9D52-A61266D367E4}"/>
              </a:ext>
            </a:extLst>
          </p:cNvPr>
          <p:cNvCxnSpPr>
            <a:cxnSpLocks/>
            <a:stCxn id="1026" idx="3"/>
            <a:endCxn id="17" idx="1"/>
          </p:cNvCxnSpPr>
          <p:nvPr/>
        </p:nvCxnSpPr>
        <p:spPr>
          <a:xfrm>
            <a:off x="3163875" y="1710250"/>
            <a:ext cx="1504650" cy="1432872"/>
          </a:xfrm>
          <a:prstGeom prst="curvedConnector3">
            <a:avLst>
              <a:gd name="adj1" fmla="val 50000"/>
            </a:avLst>
          </a:prstGeom>
          <a:ln w="57150">
            <a:solidFill>
              <a:srgbClr val="F5A6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Curved 33">
            <a:extLst>
              <a:ext uri="{FF2B5EF4-FFF2-40B4-BE49-F238E27FC236}">
                <a16:creationId xmlns:a16="http://schemas.microsoft.com/office/drawing/2014/main" id="{EBB8673E-2FF9-482E-880C-64D3C6DBDE32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3121116" y="3143122"/>
            <a:ext cx="1547409" cy="1499095"/>
          </a:xfrm>
          <a:prstGeom prst="curvedConnector3">
            <a:avLst>
              <a:gd name="adj1" fmla="val 50000"/>
            </a:avLst>
          </a:prstGeom>
          <a:ln w="57150">
            <a:solidFill>
              <a:srgbClr val="F5A6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B327057B-D4C4-4D5F-B415-24C3E673D571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6704686" y="3131761"/>
            <a:ext cx="1169750" cy="11361"/>
          </a:xfrm>
          <a:prstGeom prst="curvedConnector3">
            <a:avLst>
              <a:gd name="adj1" fmla="val 50000"/>
            </a:avLst>
          </a:prstGeom>
          <a:ln w="57150">
            <a:solidFill>
              <a:srgbClr val="F5A61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244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59583CD-64C4-42A8-B73B-BB5AD80D6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7150777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25725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59000">
              <a:schemeClr val="bg1"/>
            </a:gs>
            <a:gs pos="100000">
              <a:schemeClr val="bg2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FBEBDBBC-314A-415E-A7CD-7FC8B096E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1029" y="1215532"/>
            <a:ext cx="9852134" cy="6942947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069E53-1975-4DBD-8361-EA6209791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8298" y="2281237"/>
            <a:ext cx="8145462" cy="2295525"/>
          </a:xfrm>
          <a:effectLst/>
        </p:spPr>
        <p:txBody>
          <a:bodyPr anchor="ctr">
            <a:normAutofit fontScale="90000"/>
          </a:bodyPr>
          <a:lstStyle/>
          <a:p>
            <a:pPr algn="l"/>
            <a:r>
              <a:rPr lang="hu-HU" b="1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AN OVERVIEW ON</a:t>
            </a:r>
            <a:br>
              <a:rPr lang="hu-HU" b="1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</a:br>
            <a:r>
              <a:rPr lang="hu-HU" b="1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HEALTH CHECK PATTERNS</a:t>
            </a:r>
            <a:endParaRPr lang="en-US" b="1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419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01F1F"/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08008F71-BC09-41AB-AD41-E3D50392B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7259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6F5E7047-8836-4A4C-860E-6F56FBF788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2561788"/>
              </p:ext>
            </p:extLst>
          </p:nvPr>
        </p:nvGraphicFramePr>
        <p:xfrm>
          <a:off x="4725987" y="0"/>
          <a:ext cx="7466013" cy="5882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34167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AFFDC35-A8F7-444B-9390-3D8ED75B57AD}"/>
              </a:ext>
            </a:extLst>
          </p:cNvPr>
          <p:cNvSpPr/>
          <p:nvPr/>
        </p:nvSpPr>
        <p:spPr>
          <a:xfrm>
            <a:off x="2743200" y="1493520"/>
            <a:ext cx="1960880" cy="4175760"/>
          </a:xfrm>
          <a:prstGeom prst="roundRect">
            <a:avLst/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CPU</a:t>
            </a:r>
            <a:endParaRPr lang="en-US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21569D2-B989-4499-B8E0-F6E9E6ECBD02}"/>
              </a:ext>
            </a:extLst>
          </p:cNvPr>
          <p:cNvSpPr/>
          <p:nvPr/>
        </p:nvSpPr>
        <p:spPr>
          <a:xfrm>
            <a:off x="5405123" y="1493520"/>
            <a:ext cx="4165598" cy="1148080"/>
          </a:xfrm>
          <a:prstGeom prst="roundRect">
            <a:avLst/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RAM</a:t>
            </a:r>
            <a:endParaRPr lang="en-US" b="1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39A8F81-C08C-408F-A58B-300615B82CD3}"/>
              </a:ext>
            </a:extLst>
          </p:cNvPr>
          <p:cNvSpPr/>
          <p:nvPr/>
        </p:nvSpPr>
        <p:spPr>
          <a:xfrm>
            <a:off x="6857998" y="3235960"/>
            <a:ext cx="2712721" cy="960120"/>
          </a:xfrm>
          <a:prstGeom prst="roundRect">
            <a:avLst/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Network</a:t>
            </a:r>
            <a:endParaRPr lang="en-US" b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1F96E03-E12E-4808-B421-9FD3985E4988}"/>
              </a:ext>
            </a:extLst>
          </p:cNvPr>
          <p:cNvSpPr/>
          <p:nvPr/>
        </p:nvSpPr>
        <p:spPr>
          <a:xfrm>
            <a:off x="6857998" y="4709160"/>
            <a:ext cx="2712721" cy="960120"/>
          </a:xfrm>
          <a:prstGeom prst="roundRect">
            <a:avLst/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Disk</a:t>
            </a:r>
            <a:endParaRPr lang="en-US" b="1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9D1EFC7-BE47-4F3B-B92C-987F482E8E0E}"/>
              </a:ext>
            </a:extLst>
          </p:cNvPr>
          <p:cNvSpPr/>
          <p:nvPr/>
        </p:nvSpPr>
        <p:spPr>
          <a:xfrm>
            <a:off x="2367280" y="1209040"/>
            <a:ext cx="7589520" cy="4724400"/>
          </a:xfrm>
          <a:prstGeom prst="roundRect">
            <a:avLst/>
          </a:prstGeom>
          <a:noFill/>
          <a:ln w="28575">
            <a:solidFill>
              <a:srgbClr val="201F1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3E6A53FF-3AF0-49FE-8CE5-2B6A73B45359}"/>
              </a:ext>
            </a:extLst>
          </p:cNvPr>
          <p:cNvSpPr/>
          <p:nvPr/>
        </p:nvSpPr>
        <p:spPr>
          <a:xfrm>
            <a:off x="4704080" y="1825625"/>
            <a:ext cx="701043" cy="297815"/>
          </a:xfrm>
          <a:prstGeom prst="rightArrow">
            <a:avLst>
              <a:gd name="adj1" fmla="val 50000"/>
              <a:gd name="adj2" fmla="val 98959"/>
            </a:avLst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89D29DF-1AEC-461A-A4C7-99C553A075DD}"/>
              </a:ext>
            </a:extLst>
          </p:cNvPr>
          <p:cNvSpPr/>
          <p:nvPr/>
        </p:nvSpPr>
        <p:spPr>
          <a:xfrm>
            <a:off x="4704080" y="3526472"/>
            <a:ext cx="2153919" cy="297815"/>
          </a:xfrm>
          <a:prstGeom prst="rightArrow">
            <a:avLst>
              <a:gd name="adj1" fmla="val 50000"/>
              <a:gd name="adj2" fmla="val 98959"/>
            </a:avLst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BC6D473-0D12-4604-9FDF-05E6A89EC2B9}"/>
              </a:ext>
            </a:extLst>
          </p:cNvPr>
          <p:cNvSpPr/>
          <p:nvPr/>
        </p:nvSpPr>
        <p:spPr>
          <a:xfrm>
            <a:off x="4586973" y="5040312"/>
            <a:ext cx="2271025" cy="297815"/>
          </a:xfrm>
          <a:prstGeom prst="rightArrow">
            <a:avLst>
              <a:gd name="adj1" fmla="val 50000"/>
              <a:gd name="adj2" fmla="val 98959"/>
            </a:avLst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576CF7A8-2543-454A-8D50-13585BD421B5}"/>
              </a:ext>
            </a:extLst>
          </p:cNvPr>
          <p:cNvSpPr/>
          <p:nvPr/>
        </p:nvSpPr>
        <p:spPr>
          <a:xfrm>
            <a:off x="203200" y="3215514"/>
            <a:ext cx="2153919" cy="919730"/>
          </a:xfrm>
          <a:prstGeom prst="rightArrow">
            <a:avLst>
              <a:gd name="adj1" fmla="val 50000"/>
              <a:gd name="adj2" fmla="val 98959"/>
            </a:avLst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24F755E-E397-40F5-9730-62FE36D981A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280" y="1209040"/>
            <a:ext cx="3901441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4D035747-B030-4D81-A8FE-83EBD2139B7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454" y="1219200"/>
            <a:ext cx="3688079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0188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650081B-A9DF-4D67-9BE8-5A60D14E60BC}"/>
              </a:ext>
            </a:extLst>
          </p:cNvPr>
          <p:cNvGrpSpPr/>
          <p:nvPr/>
        </p:nvGrpSpPr>
        <p:grpSpPr>
          <a:xfrm>
            <a:off x="386080" y="447040"/>
            <a:ext cx="6045200" cy="4124960"/>
            <a:chOff x="426720" y="518160"/>
            <a:chExt cx="7589520" cy="473456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AFFDC35-A8F7-444B-9390-3D8ED75B57AD}"/>
                </a:ext>
              </a:extLst>
            </p:cNvPr>
            <p:cNvSpPr/>
            <p:nvPr/>
          </p:nvSpPr>
          <p:spPr>
            <a:xfrm>
              <a:off x="802640" y="80264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b="1" dirty="0"/>
                <a:t>CPU</a:t>
              </a:r>
              <a:endParaRPr lang="en-US" sz="1200" b="1" dirty="0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221569D2-B989-4499-B8E0-F6E9E6ECBD02}"/>
                </a:ext>
              </a:extLst>
            </p:cNvPr>
            <p:cNvSpPr/>
            <p:nvPr/>
          </p:nvSpPr>
          <p:spPr>
            <a:xfrm>
              <a:off x="3464563" y="80264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b="1" dirty="0"/>
                <a:t>RAM</a:t>
              </a:r>
              <a:endParaRPr lang="en-US" sz="1200" b="1" dirty="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39A8F81-C08C-408F-A58B-300615B82CD3}"/>
                </a:ext>
              </a:extLst>
            </p:cNvPr>
            <p:cNvSpPr/>
            <p:nvPr/>
          </p:nvSpPr>
          <p:spPr>
            <a:xfrm>
              <a:off x="4917438" y="254508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b="1" dirty="0"/>
                <a:t>Network</a:t>
              </a:r>
              <a:endParaRPr lang="en-US" sz="1200" b="1" dirty="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1F96E03-E12E-4808-B421-9FD3985E4988}"/>
                </a:ext>
              </a:extLst>
            </p:cNvPr>
            <p:cNvSpPr/>
            <p:nvPr/>
          </p:nvSpPr>
          <p:spPr>
            <a:xfrm>
              <a:off x="4917438" y="401828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b="1" dirty="0"/>
                <a:t>Disk</a:t>
              </a:r>
              <a:endParaRPr lang="en-US" sz="1200" b="1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9D1EFC7-BE47-4F3B-B92C-987F482E8E0E}"/>
                </a:ext>
              </a:extLst>
            </p:cNvPr>
            <p:cNvSpPr/>
            <p:nvPr/>
          </p:nvSpPr>
          <p:spPr>
            <a:xfrm>
              <a:off x="426720" y="51816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3E6A53FF-3AF0-49FE-8CE5-2B6A73B45359}"/>
                </a:ext>
              </a:extLst>
            </p:cNvPr>
            <p:cNvSpPr/>
            <p:nvPr/>
          </p:nvSpPr>
          <p:spPr>
            <a:xfrm>
              <a:off x="2763520" y="113474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989D29DF-1AEC-461A-A4C7-99C553A075DD}"/>
                </a:ext>
              </a:extLst>
            </p:cNvPr>
            <p:cNvSpPr/>
            <p:nvPr/>
          </p:nvSpPr>
          <p:spPr>
            <a:xfrm>
              <a:off x="2763520" y="283559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8BC6D473-0D12-4604-9FDF-05E6A89EC2B9}"/>
                </a:ext>
              </a:extLst>
            </p:cNvPr>
            <p:cNvSpPr/>
            <p:nvPr/>
          </p:nvSpPr>
          <p:spPr>
            <a:xfrm>
              <a:off x="2646413" y="434943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B24F755E-E397-40F5-9730-62FE36D981AC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720" y="518160"/>
              <a:ext cx="3901441" cy="472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4D035747-B030-4D81-A8FE-83EBD2139B7A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7894" y="528320"/>
              <a:ext cx="3688079" cy="472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1B8B76A-D30C-4B64-BC60-3FD92226C2E7}"/>
              </a:ext>
            </a:extLst>
          </p:cNvPr>
          <p:cNvSpPr txBox="1"/>
          <p:nvPr/>
        </p:nvSpPr>
        <p:spPr>
          <a:xfrm>
            <a:off x="6989674" y="984236"/>
            <a:ext cx="4701054" cy="56727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201F1F"/>
                </a:solidFill>
              </a:rPr>
              <a:t>bugs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201F1F"/>
                </a:solidFill>
              </a:rPr>
              <a:t>config issue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201F1F"/>
                </a:solidFill>
              </a:rPr>
              <a:t>synchronization failed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201F1F"/>
                </a:solidFill>
              </a:rPr>
              <a:t>memory leak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201F1F"/>
                </a:solidFill>
              </a:rPr>
              <a:t>thread leak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201F1F"/>
                </a:solidFill>
              </a:rPr>
              <a:t>pool misconfigurations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201F1F"/>
                </a:solidFill>
              </a:rPr>
              <a:t>deadlocks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95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rrow: Right 11">
            <a:extLst>
              <a:ext uri="{FF2B5EF4-FFF2-40B4-BE49-F238E27FC236}">
                <a16:creationId xmlns:a16="http://schemas.microsoft.com/office/drawing/2014/main" id="{576CF7A8-2543-454A-8D50-13585BD421B5}"/>
              </a:ext>
            </a:extLst>
          </p:cNvPr>
          <p:cNvSpPr/>
          <p:nvPr/>
        </p:nvSpPr>
        <p:spPr>
          <a:xfrm>
            <a:off x="203200" y="3215514"/>
            <a:ext cx="2153919" cy="919730"/>
          </a:xfrm>
          <a:prstGeom prst="rightArrow">
            <a:avLst>
              <a:gd name="adj1" fmla="val 50000"/>
              <a:gd name="adj2" fmla="val 98959"/>
            </a:avLst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B81573C-82C3-4F06-9C15-9D9A66FB7805}"/>
              </a:ext>
            </a:extLst>
          </p:cNvPr>
          <p:cNvGrpSpPr/>
          <p:nvPr/>
        </p:nvGrpSpPr>
        <p:grpSpPr>
          <a:xfrm>
            <a:off x="2473789" y="2930868"/>
            <a:ext cx="2569210" cy="1586242"/>
            <a:chOff x="2367280" y="1209040"/>
            <a:chExt cx="7589520" cy="4724400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E85DC6AD-C14F-4F79-8381-8313127A4FF4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EDFB53B8-F578-4D7D-B12D-BEF24646C501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478C0C81-9C52-46DF-87D4-5BEB7B5C084B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8C2FFB7A-244A-432A-975F-A096715D9F18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59342005-A437-423D-8116-69A645ECC7BC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23B72828-94B5-4346-92FA-10D0C11F4C2E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8E6FC3D4-1DDC-444B-B1D4-E865F201685E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72CB0630-95CA-4452-9BB9-B3BAF48E9B17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32CC098-34BC-4EA8-93A0-DDA87E4B0FB2}"/>
              </a:ext>
            </a:extLst>
          </p:cNvPr>
          <p:cNvGrpSpPr/>
          <p:nvPr/>
        </p:nvGrpSpPr>
        <p:grpSpPr>
          <a:xfrm>
            <a:off x="5674937" y="2882258"/>
            <a:ext cx="2569210" cy="1586242"/>
            <a:chOff x="2367280" y="1209040"/>
            <a:chExt cx="7589520" cy="472440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3A48336-B674-4A93-866D-2FF769C2146F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9E68E206-B45B-4102-8BFB-A6E532D02200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DD469905-0630-4288-B6CB-198DC98F5906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9189ED0B-48DE-4142-B16D-53E40D61799A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ABF9F9CD-3273-48CB-B3D4-11D595B50EB2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3203481B-EED4-4DD2-9D88-1BF7FDD9E623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07A92451-6ED8-45E6-B4B8-0F22ACA278A8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0" name="Arrow: Right 29">
              <a:extLst>
                <a:ext uri="{FF2B5EF4-FFF2-40B4-BE49-F238E27FC236}">
                  <a16:creationId xmlns:a16="http://schemas.microsoft.com/office/drawing/2014/main" id="{956370AF-A6D9-47F2-B11F-68090184E5C3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33FBC07-6E22-4832-BB69-84C8F185CE18}"/>
              </a:ext>
            </a:extLst>
          </p:cNvPr>
          <p:cNvGrpSpPr/>
          <p:nvPr/>
        </p:nvGrpSpPr>
        <p:grpSpPr>
          <a:xfrm>
            <a:off x="8842595" y="2882258"/>
            <a:ext cx="2569210" cy="1586242"/>
            <a:chOff x="2367280" y="1209040"/>
            <a:chExt cx="7589520" cy="472440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0E2BA8B8-594E-42FC-A33C-407B73A0A36A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68EA5618-95A9-4C2A-9EAA-5E53F016BF0E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ECA1C7A8-4FF7-4DF3-A085-296854DF3E90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1A6EC2B5-71B1-4207-A2BA-45F5C31AF8C1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95CF01C6-AD19-45DF-A837-0DFDCFD223D6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7" name="Arrow: Right 36">
              <a:extLst>
                <a:ext uri="{FF2B5EF4-FFF2-40B4-BE49-F238E27FC236}">
                  <a16:creationId xmlns:a16="http://schemas.microsoft.com/office/drawing/2014/main" id="{399E9004-D2AB-4607-AAD0-46CDC11DD703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8" name="Arrow: Right 37">
              <a:extLst>
                <a:ext uri="{FF2B5EF4-FFF2-40B4-BE49-F238E27FC236}">
                  <a16:creationId xmlns:a16="http://schemas.microsoft.com/office/drawing/2014/main" id="{2BE6171A-0D10-433A-A355-B72037110DD5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9" name="Arrow: Right 38">
              <a:extLst>
                <a:ext uri="{FF2B5EF4-FFF2-40B4-BE49-F238E27FC236}">
                  <a16:creationId xmlns:a16="http://schemas.microsoft.com/office/drawing/2014/main" id="{0EF26736-D995-409E-A728-1E0883958A85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7AF4A54-E0CA-4C73-8B5B-E43B07B9BB14}"/>
              </a:ext>
            </a:extLst>
          </p:cNvPr>
          <p:cNvSpPr txBox="1"/>
          <p:nvPr/>
        </p:nvSpPr>
        <p:spPr>
          <a:xfrm>
            <a:off x="2708093" y="4435832"/>
            <a:ext cx="21675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rgbClr val="201F1F"/>
                </a:solidFill>
              </a:rPr>
              <a:t>CLIENT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C060CB4-DEEB-4F5F-9BBB-4BBA525D5C14}"/>
              </a:ext>
            </a:extLst>
          </p:cNvPr>
          <p:cNvSpPr txBox="1"/>
          <p:nvPr/>
        </p:nvSpPr>
        <p:spPr>
          <a:xfrm>
            <a:off x="5875751" y="4445229"/>
            <a:ext cx="23675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rgbClr val="201F1F"/>
                </a:solidFill>
              </a:rPr>
              <a:t>SERVER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448ADD9-677A-4722-8E99-2A6D32E987C7}"/>
              </a:ext>
            </a:extLst>
          </p:cNvPr>
          <p:cNvSpPr txBox="1"/>
          <p:nvPr/>
        </p:nvSpPr>
        <p:spPr>
          <a:xfrm>
            <a:off x="9594007" y="4445229"/>
            <a:ext cx="10086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rgbClr val="201F1F"/>
                </a:solidFill>
              </a:rPr>
              <a:t>DB</a:t>
            </a:r>
          </a:p>
        </p:txBody>
      </p:sp>
    </p:spTree>
    <p:extLst>
      <p:ext uri="{BB962C8B-B14F-4D97-AF65-F5344CB8AC3E}">
        <p14:creationId xmlns:p14="http://schemas.microsoft.com/office/powerpoint/2010/main" val="4190958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rrow: Right 11">
            <a:extLst>
              <a:ext uri="{FF2B5EF4-FFF2-40B4-BE49-F238E27FC236}">
                <a16:creationId xmlns:a16="http://schemas.microsoft.com/office/drawing/2014/main" id="{576CF7A8-2543-454A-8D50-13585BD421B5}"/>
              </a:ext>
            </a:extLst>
          </p:cNvPr>
          <p:cNvSpPr/>
          <p:nvPr/>
        </p:nvSpPr>
        <p:spPr>
          <a:xfrm>
            <a:off x="203200" y="3215514"/>
            <a:ext cx="2153919" cy="919730"/>
          </a:xfrm>
          <a:prstGeom prst="rightArrow">
            <a:avLst>
              <a:gd name="adj1" fmla="val 50000"/>
              <a:gd name="adj2" fmla="val 98959"/>
            </a:avLst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B81573C-82C3-4F06-9C15-9D9A66FB7805}"/>
              </a:ext>
            </a:extLst>
          </p:cNvPr>
          <p:cNvGrpSpPr/>
          <p:nvPr/>
        </p:nvGrpSpPr>
        <p:grpSpPr>
          <a:xfrm>
            <a:off x="2530938" y="2219325"/>
            <a:ext cx="3682451" cy="2993110"/>
            <a:chOff x="2367280" y="1209040"/>
            <a:chExt cx="7589520" cy="4724400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E85DC6AD-C14F-4F79-8381-8313127A4FF4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EDFB53B8-F578-4D7D-B12D-BEF24646C501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478C0C81-9C52-46DF-87D4-5BEB7B5C084B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8C2FFB7A-244A-432A-975F-A096715D9F18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59342005-A437-423D-8116-69A645ECC7BC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23B72828-94B5-4346-92FA-10D0C11F4C2E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8E6FC3D4-1DDC-444B-B1D4-E865F201685E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72CB0630-95CA-4452-9BB9-B3BAF48E9B17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32CC098-34BC-4EA8-93A0-DDA87E4B0FB2}"/>
              </a:ext>
            </a:extLst>
          </p:cNvPr>
          <p:cNvGrpSpPr/>
          <p:nvPr/>
        </p:nvGrpSpPr>
        <p:grpSpPr>
          <a:xfrm>
            <a:off x="7751739" y="2285302"/>
            <a:ext cx="3682451" cy="2993110"/>
            <a:chOff x="2367280" y="1209040"/>
            <a:chExt cx="7589520" cy="472440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3A48336-B674-4A93-866D-2FF769C2146F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9E68E206-B45B-4102-8BFB-A6E532D02200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DD469905-0630-4288-B6CB-198DC98F5906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9189ED0B-48DE-4142-B16D-53E40D61799A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ABF9F9CD-3273-48CB-B3D4-11D595B50EB2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3203481B-EED4-4DD2-9D88-1BF7FDD9E623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07A92451-6ED8-45E6-B4B8-0F22ACA278A8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0" name="Arrow: Right 29">
              <a:extLst>
                <a:ext uri="{FF2B5EF4-FFF2-40B4-BE49-F238E27FC236}">
                  <a16:creationId xmlns:a16="http://schemas.microsoft.com/office/drawing/2014/main" id="{956370AF-A6D9-47F2-B11F-68090184E5C3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7AF4A54-E0CA-4C73-8B5B-E43B07B9BB14}"/>
              </a:ext>
            </a:extLst>
          </p:cNvPr>
          <p:cNvSpPr txBox="1"/>
          <p:nvPr/>
        </p:nvSpPr>
        <p:spPr>
          <a:xfrm>
            <a:off x="3356471" y="5164509"/>
            <a:ext cx="21675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rgbClr val="201F1F"/>
                </a:solidFill>
              </a:rPr>
              <a:t>CLIENT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C060CB4-DEEB-4F5F-9BBB-4BBA525D5C14}"/>
              </a:ext>
            </a:extLst>
          </p:cNvPr>
          <p:cNvSpPr txBox="1"/>
          <p:nvPr/>
        </p:nvSpPr>
        <p:spPr>
          <a:xfrm>
            <a:off x="8640513" y="5254756"/>
            <a:ext cx="23675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rgbClr val="201F1F"/>
                </a:solidFill>
              </a:rPr>
              <a:t>SERVER</a:t>
            </a:r>
          </a:p>
        </p:txBody>
      </p:sp>
      <p:sp>
        <p:nvSpPr>
          <p:cNvPr id="9" name="Arrow: Circular 8">
            <a:extLst>
              <a:ext uri="{FF2B5EF4-FFF2-40B4-BE49-F238E27FC236}">
                <a16:creationId xmlns:a16="http://schemas.microsoft.com/office/drawing/2014/main" id="{3D32B626-709A-4AD0-A989-21CE74974835}"/>
              </a:ext>
            </a:extLst>
          </p:cNvPr>
          <p:cNvSpPr/>
          <p:nvPr/>
        </p:nvSpPr>
        <p:spPr>
          <a:xfrm>
            <a:off x="5953685" y="2911473"/>
            <a:ext cx="1947317" cy="1826698"/>
          </a:xfrm>
          <a:prstGeom prst="circularArrow">
            <a:avLst>
              <a:gd name="adj1" fmla="val 7746"/>
              <a:gd name="adj2" fmla="val 1142319"/>
              <a:gd name="adj3" fmla="val 19074405"/>
              <a:gd name="adj4" fmla="val 13227911"/>
              <a:gd name="adj5" fmla="val 11147"/>
            </a:avLst>
          </a:prstGeom>
          <a:solidFill>
            <a:srgbClr val="B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Arrow: Circular 42">
            <a:extLst>
              <a:ext uri="{FF2B5EF4-FFF2-40B4-BE49-F238E27FC236}">
                <a16:creationId xmlns:a16="http://schemas.microsoft.com/office/drawing/2014/main" id="{02D8F446-2900-4E2A-94D9-DF3050699986}"/>
              </a:ext>
            </a:extLst>
          </p:cNvPr>
          <p:cNvSpPr/>
          <p:nvPr/>
        </p:nvSpPr>
        <p:spPr>
          <a:xfrm rot="10800000">
            <a:off x="6106085" y="3063873"/>
            <a:ext cx="1947317" cy="1826698"/>
          </a:xfrm>
          <a:prstGeom prst="circularArrow">
            <a:avLst>
              <a:gd name="adj1" fmla="val 7746"/>
              <a:gd name="adj2" fmla="val 1142319"/>
              <a:gd name="adj3" fmla="val 19074405"/>
              <a:gd name="adj4" fmla="val 13227911"/>
              <a:gd name="adj5" fmla="val 11147"/>
            </a:avLst>
          </a:prstGeom>
          <a:solidFill>
            <a:srgbClr val="B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&quot;Not Allowed&quot; Symbol 10">
            <a:extLst>
              <a:ext uri="{FF2B5EF4-FFF2-40B4-BE49-F238E27FC236}">
                <a16:creationId xmlns:a16="http://schemas.microsoft.com/office/drawing/2014/main" id="{61C61FF6-7211-44A4-872E-7F9F66220921}"/>
              </a:ext>
            </a:extLst>
          </p:cNvPr>
          <p:cNvSpPr/>
          <p:nvPr/>
        </p:nvSpPr>
        <p:spPr>
          <a:xfrm>
            <a:off x="6259367" y="2379315"/>
            <a:ext cx="1572358" cy="1578364"/>
          </a:xfrm>
          <a:prstGeom prst="noSmoking">
            <a:avLst>
              <a:gd name="adj" fmla="val 8559"/>
            </a:avLst>
          </a:prstGeom>
          <a:solidFill>
            <a:srgbClr val="20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268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2.96296E-6 L 0.11055 0.0851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21" y="4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055 0.08518 L -4.58333E-6 0.21551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4" y="65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0.21551 L -0.13268 0.094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1" y="-60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1" grpId="3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A5A9D5-4C78-48DD-815D-1D9F61472221}"/>
              </a:ext>
            </a:extLst>
          </p:cNvPr>
          <p:cNvGrpSpPr/>
          <p:nvPr/>
        </p:nvGrpSpPr>
        <p:grpSpPr>
          <a:xfrm>
            <a:off x="4475779" y="574592"/>
            <a:ext cx="2569210" cy="1586242"/>
            <a:chOff x="2367280" y="1209040"/>
            <a:chExt cx="7589520" cy="47244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AFFDC35-A8F7-444B-9390-3D8ED75B57AD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221569D2-B989-4499-B8E0-F6E9E6ECBD02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39A8F81-C08C-408F-A58B-300615B82CD3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1F96E03-E12E-4808-B421-9FD3985E4988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9D1EFC7-BE47-4F3B-B92C-987F482E8E0E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3E6A53FF-3AF0-49FE-8CE5-2B6A73B45359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989D29DF-1AEC-461A-A4C7-99C553A075DD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8BC6D473-0D12-4604-9FDF-05E6A89EC2B9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576CF7A8-2543-454A-8D50-13585BD421B5}"/>
              </a:ext>
            </a:extLst>
          </p:cNvPr>
          <p:cNvSpPr/>
          <p:nvPr/>
        </p:nvSpPr>
        <p:spPr>
          <a:xfrm>
            <a:off x="203200" y="3215514"/>
            <a:ext cx="4035262" cy="919730"/>
          </a:xfrm>
          <a:prstGeom prst="rightArrow">
            <a:avLst>
              <a:gd name="adj1" fmla="val 50000"/>
              <a:gd name="adj2" fmla="val 98959"/>
            </a:avLst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5BECC34-A86F-4D31-A67B-61A2FEBCC7E8}"/>
              </a:ext>
            </a:extLst>
          </p:cNvPr>
          <p:cNvGrpSpPr/>
          <p:nvPr/>
        </p:nvGrpSpPr>
        <p:grpSpPr>
          <a:xfrm>
            <a:off x="4475779" y="2745627"/>
            <a:ext cx="2569210" cy="1586242"/>
            <a:chOff x="2367280" y="1209040"/>
            <a:chExt cx="7589520" cy="4724400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98BD6CA-C9F9-4F99-85EA-DF3E45AE66D0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DF0B2DF-CD95-4A67-B151-DC66A29C1F31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3F44EE4E-9EEB-4C30-9D83-EA9A543280E8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38C93F45-A68E-4653-8D98-707962586E82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1CD605B9-F822-4390-AFF2-E69F43A29389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788EC0E6-22A6-4E94-91AB-0AA14481290C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C619FAAC-3F32-47C4-ADBA-CD8B5BAA246C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E385EBC8-3A7D-4D78-891D-6A65E23A9CCA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830F4CB-FF88-478C-BECB-2F7447271E02}"/>
              </a:ext>
            </a:extLst>
          </p:cNvPr>
          <p:cNvGrpSpPr/>
          <p:nvPr/>
        </p:nvGrpSpPr>
        <p:grpSpPr>
          <a:xfrm>
            <a:off x="4475779" y="4916662"/>
            <a:ext cx="2569210" cy="1586242"/>
            <a:chOff x="2367280" y="1209040"/>
            <a:chExt cx="7589520" cy="472440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6668F019-0E24-403A-9849-EC3FA3F19AF5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CF97FA49-BDAD-4431-9C07-35E290BBA581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6D24C5E2-F01C-4E80-AE56-738924FF0237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1F2CEFED-9153-45C9-9346-09D00B4D32C9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7AEE211C-11EE-4048-B93A-AE816FCEDE7D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DC1D5C80-9FDE-4500-BCEB-6EB31A57E7F1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E9733278-7BAE-4AA4-8F30-8F1E5A642D5C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0" name="Arrow: Right 29">
              <a:extLst>
                <a:ext uri="{FF2B5EF4-FFF2-40B4-BE49-F238E27FC236}">
                  <a16:creationId xmlns:a16="http://schemas.microsoft.com/office/drawing/2014/main" id="{C0CB06BF-9DE4-4A06-AC0D-0D478B0F3A3B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66592A1-AA00-4B0B-8715-C0245F60686D}"/>
              </a:ext>
            </a:extLst>
          </p:cNvPr>
          <p:cNvGrpSpPr/>
          <p:nvPr/>
        </p:nvGrpSpPr>
        <p:grpSpPr>
          <a:xfrm>
            <a:off x="8107979" y="1577506"/>
            <a:ext cx="2569210" cy="1586242"/>
            <a:chOff x="2367280" y="1209040"/>
            <a:chExt cx="7589520" cy="472440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3AC8E3A1-F8E6-4DBA-9D4F-7C978C739EFD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A6B9E3E0-8262-4185-B585-FF8C713165D5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76035C39-4669-4167-9044-6A437C804EAF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A01F55E1-C5BB-4E96-AFC5-ACB887FFB92A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5B9EADD-37AF-4922-9EB3-A2FD92105998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7" name="Arrow: Right 36">
              <a:extLst>
                <a:ext uri="{FF2B5EF4-FFF2-40B4-BE49-F238E27FC236}">
                  <a16:creationId xmlns:a16="http://schemas.microsoft.com/office/drawing/2014/main" id="{B9AB520F-7223-4842-AF13-9C0CB57FD6DB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8" name="Arrow: Right 37">
              <a:extLst>
                <a:ext uri="{FF2B5EF4-FFF2-40B4-BE49-F238E27FC236}">
                  <a16:creationId xmlns:a16="http://schemas.microsoft.com/office/drawing/2014/main" id="{22F1E012-DB9F-4193-9249-77C59EDAF43D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9" name="Arrow: Right 38">
              <a:extLst>
                <a:ext uri="{FF2B5EF4-FFF2-40B4-BE49-F238E27FC236}">
                  <a16:creationId xmlns:a16="http://schemas.microsoft.com/office/drawing/2014/main" id="{3BA0EA8F-2320-4A1E-A218-69F9A6149AF0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3A66275-649F-4BA5-9E18-4C84B0B701CF}"/>
              </a:ext>
            </a:extLst>
          </p:cNvPr>
          <p:cNvGrpSpPr/>
          <p:nvPr/>
        </p:nvGrpSpPr>
        <p:grpSpPr>
          <a:xfrm>
            <a:off x="8107979" y="3748541"/>
            <a:ext cx="2569210" cy="1586242"/>
            <a:chOff x="2367280" y="1209040"/>
            <a:chExt cx="7589520" cy="4724400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ED932BB4-E69C-4712-8B6B-9C16F4523B0B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84761AA5-F1A0-4612-B118-D98EBDF0D0C5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AEFA46A9-C350-416A-86CC-6152CAAE77A6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77C99119-2720-494C-9EE8-4775D7288817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21B82105-EDE6-48E8-9B3A-E45685522C63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46" name="Arrow: Right 45">
              <a:extLst>
                <a:ext uri="{FF2B5EF4-FFF2-40B4-BE49-F238E27FC236}">
                  <a16:creationId xmlns:a16="http://schemas.microsoft.com/office/drawing/2014/main" id="{B590F8D9-3CF0-4129-87D0-C6CF64020E65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47" name="Arrow: Right 46">
              <a:extLst>
                <a:ext uri="{FF2B5EF4-FFF2-40B4-BE49-F238E27FC236}">
                  <a16:creationId xmlns:a16="http://schemas.microsoft.com/office/drawing/2014/main" id="{CB0BE50A-20E8-4D52-B48C-8ACD06EF3E55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48" name="Arrow: Right 47">
              <a:extLst>
                <a:ext uri="{FF2B5EF4-FFF2-40B4-BE49-F238E27FC236}">
                  <a16:creationId xmlns:a16="http://schemas.microsoft.com/office/drawing/2014/main" id="{240B1DF5-990A-4D36-AC24-BF753F1AFD9E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E8E4B23-F634-4867-A3CD-C020C2C0A7C3}"/>
              </a:ext>
            </a:extLst>
          </p:cNvPr>
          <p:cNvGrpSpPr/>
          <p:nvPr/>
        </p:nvGrpSpPr>
        <p:grpSpPr>
          <a:xfrm>
            <a:off x="3826507" y="182305"/>
            <a:ext cx="1045383" cy="975605"/>
            <a:chOff x="7853651" y="43321"/>
            <a:chExt cx="1390134" cy="12370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0" name="Heart 49">
              <a:extLst>
                <a:ext uri="{FF2B5EF4-FFF2-40B4-BE49-F238E27FC236}">
                  <a16:creationId xmlns:a16="http://schemas.microsoft.com/office/drawing/2014/main" id="{4248DE07-3043-4F2A-9578-232E1102797D}"/>
                </a:ext>
              </a:extLst>
            </p:cNvPr>
            <p:cNvSpPr/>
            <p:nvPr/>
          </p:nvSpPr>
          <p:spPr>
            <a:xfrm>
              <a:off x="7853651" y="43321"/>
              <a:ext cx="1390134" cy="1237084"/>
            </a:xfrm>
            <a:prstGeom prst="heart">
              <a:avLst/>
            </a:prstGeom>
            <a:solidFill>
              <a:srgbClr val="B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Graphic 4">
              <a:extLst>
                <a:ext uri="{FF2B5EF4-FFF2-40B4-BE49-F238E27FC236}">
                  <a16:creationId xmlns:a16="http://schemas.microsoft.com/office/drawing/2014/main" id="{B5FE1FB5-0E36-4DD9-B555-2B68970CB022}"/>
                </a:ext>
              </a:extLst>
            </p:cNvPr>
            <p:cNvSpPr/>
            <p:nvPr/>
          </p:nvSpPr>
          <p:spPr>
            <a:xfrm rot="10800000" flipV="1">
              <a:off x="8052948" y="433562"/>
              <a:ext cx="1028373" cy="548517"/>
            </a:xfrm>
            <a:custGeom>
              <a:avLst/>
              <a:gdLst>
                <a:gd name="connsiteX0" fmla="*/ 4938335 w 9588461"/>
                <a:gd name="connsiteY0" fmla="*/ 13052 h 5769912"/>
                <a:gd name="connsiteX1" fmla="*/ 4885996 w 9588461"/>
                <a:gd name="connsiteY1" fmla="*/ 138893 h 5769912"/>
                <a:gd name="connsiteX2" fmla="*/ 4871371 w 9588461"/>
                <a:gd name="connsiteY2" fmla="*/ 299448 h 5769912"/>
                <a:gd name="connsiteX3" fmla="*/ 4858287 w 9588461"/>
                <a:gd name="connsiteY3" fmla="*/ 486040 h 5769912"/>
                <a:gd name="connsiteX4" fmla="*/ 4846741 w 9588461"/>
                <a:gd name="connsiteY4" fmla="*/ 596693 h 5769912"/>
                <a:gd name="connsiteX5" fmla="*/ 4840584 w 9588461"/>
                <a:gd name="connsiteY5" fmla="*/ 665400 h 5769912"/>
                <a:gd name="connsiteX6" fmla="*/ 4817493 w 9588461"/>
                <a:gd name="connsiteY6" fmla="*/ 997359 h 5769912"/>
                <a:gd name="connsiteX7" fmla="*/ 4801329 w 9588461"/>
                <a:gd name="connsiteY7" fmla="*/ 1196246 h 5769912"/>
                <a:gd name="connsiteX8" fmla="*/ 4790553 w 9588461"/>
                <a:gd name="connsiteY8" fmla="*/ 1344507 h 5769912"/>
                <a:gd name="connsiteX9" fmla="*/ 4779008 w 9588461"/>
                <a:gd name="connsiteY9" fmla="*/ 1514464 h 5769912"/>
                <a:gd name="connsiteX10" fmla="*/ 4762844 w 9588461"/>
                <a:gd name="connsiteY10" fmla="*/ 1716967 h 5769912"/>
                <a:gd name="connsiteX11" fmla="*/ 4740523 w 9588461"/>
                <a:gd name="connsiteY11" fmla="*/ 2020721 h 5769912"/>
                <a:gd name="connsiteX12" fmla="*/ 4713583 w 9588461"/>
                <a:gd name="connsiteY12" fmla="*/ 2382333 h 5769912"/>
                <a:gd name="connsiteX13" fmla="*/ 4694341 w 9588461"/>
                <a:gd name="connsiteY13" fmla="*/ 2624613 h 5769912"/>
                <a:gd name="connsiteX14" fmla="*/ 4678177 w 9588461"/>
                <a:gd name="connsiteY14" fmla="*/ 2837964 h 5769912"/>
                <a:gd name="connsiteX15" fmla="*/ 4663553 w 9588461"/>
                <a:gd name="connsiteY15" fmla="*/ 3036850 h 5769912"/>
                <a:gd name="connsiteX16" fmla="*/ 4648159 w 9588461"/>
                <a:gd name="connsiteY16" fmla="*/ 3210424 h 5769912"/>
                <a:gd name="connsiteX17" fmla="*/ 4636614 w 9588461"/>
                <a:gd name="connsiteY17" fmla="*/ 3349283 h 5769912"/>
                <a:gd name="connsiteX18" fmla="*/ 4631226 w 9588461"/>
                <a:gd name="connsiteY18" fmla="*/ 3412203 h 5769912"/>
                <a:gd name="connsiteX19" fmla="*/ 4610444 w 9588461"/>
                <a:gd name="connsiteY19" fmla="*/ 3397739 h 5769912"/>
                <a:gd name="connsiteX20" fmla="*/ 4470359 w 9588461"/>
                <a:gd name="connsiteY20" fmla="*/ 3364470 h 5769912"/>
                <a:gd name="connsiteX21" fmla="*/ 4351056 w 9588461"/>
                <a:gd name="connsiteY21" fmla="*/ 3345667 h 5769912"/>
                <a:gd name="connsiteX22" fmla="*/ 4337201 w 9588461"/>
                <a:gd name="connsiteY22" fmla="*/ 3316014 h 5769912"/>
                <a:gd name="connsiteX23" fmla="*/ 4277165 w 9588461"/>
                <a:gd name="connsiteY23" fmla="*/ 3181495 h 5769912"/>
                <a:gd name="connsiteX24" fmla="*/ 4220977 w 9588461"/>
                <a:gd name="connsiteY24" fmla="*/ 3054931 h 5769912"/>
                <a:gd name="connsiteX25" fmla="*/ 4182492 w 9588461"/>
                <a:gd name="connsiteY25" fmla="*/ 2968144 h 5769912"/>
                <a:gd name="connsiteX26" fmla="*/ 4140928 w 9588461"/>
                <a:gd name="connsiteY26" fmla="*/ 2874125 h 5769912"/>
                <a:gd name="connsiteX27" fmla="*/ 4121686 w 9588461"/>
                <a:gd name="connsiteY27" fmla="*/ 2829285 h 5769912"/>
                <a:gd name="connsiteX28" fmla="*/ 4050873 w 9588461"/>
                <a:gd name="connsiteY28" fmla="*/ 2772150 h 5769912"/>
                <a:gd name="connsiteX29" fmla="*/ 3933879 w 9588461"/>
                <a:gd name="connsiteY29" fmla="*/ 2871955 h 5769912"/>
                <a:gd name="connsiteX30" fmla="*/ 3804570 w 9588461"/>
                <a:gd name="connsiteY30" fmla="*/ 3221272 h 5769912"/>
                <a:gd name="connsiteX31" fmla="*/ 3769164 w 9588461"/>
                <a:gd name="connsiteY31" fmla="*/ 3317461 h 5769912"/>
                <a:gd name="connsiteX32" fmla="*/ 3744534 w 9588461"/>
                <a:gd name="connsiteY32" fmla="*/ 3366640 h 5769912"/>
                <a:gd name="connsiteX33" fmla="*/ 3595212 w 9588461"/>
                <a:gd name="connsiteY33" fmla="*/ 3363024 h 5769912"/>
                <a:gd name="connsiteX34" fmla="*/ 3332745 w 9588461"/>
                <a:gd name="connsiteY34" fmla="*/ 3513454 h 5769912"/>
                <a:gd name="connsiteX35" fmla="*/ 3300418 w 9588461"/>
                <a:gd name="connsiteY35" fmla="*/ 3467891 h 5769912"/>
                <a:gd name="connsiteX36" fmla="*/ 3250387 w 9588461"/>
                <a:gd name="connsiteY36" fmla="*/ 3377488 h 5769912"/>
                <a:gd name="connsiteX37" fmla="*/ 3225757 w 9588461"/>
                <a:gd name="connsiteY37" fmla="*/ 3351452 h 5769912"/>
                <a:gd name="connsiteX38" fmla="*/ 3041799 w 9588461"/>
                <a:gd name="connsiteY38" fmla="*/ 3353622 h 5769912"/>
                <a:gd name="connsiteX39" fmla="*/ 2735459 w 9588461"/>
                <a:gd name="connsiteY39" fmla="*/ 3304443 h 5769912"/>
                <a:gd name="connsiteX40" fmla="*/ 2673114 w 9588461"/>
                <a:gd name="connsiteY40" fmla="*/ 3278407 h 5769912"/>
                <a:gd name="connsiteX41" fmla="*/ 2596914 w 9588461"/>
                <a:gd name="connsiteY41" fmla="*/ 3246585 h 5769912"/>
                <a:gd name="connsiteX42" fmla="*/ 2516865 w 9588461"/>
                <a:gd name="connsiteY42" fmla="*/ 3212593 h 5769912"/>
                <a:gd name="connsiteX43" fmla="*/ 2431429 w 9588461"/>
                <a:gd name="connsiteY43" fmla="*/ 3174986 h 5769912"/>
                <a:gd name="connsiteX44" fmla="*/ 2235156 w 9588461"/>
                <a:gd name="connsiteY44" fmla="*/ 3177155 h 5769912"/>
                <a:gd name="connsiteX45" fmla="*/ 1916501 w 9588461"/>
                <a:gd name="connsiteY45" fmla="*/ 3334095 h 5769912"/>
                <a:gd name="connsiteX46" fmla="*/ 1797967 w 9588461"/>
                <a:gd name="connsiteY46" fmla="*/ 3391230 h 5769912"/>
                <a:gd name="connsiteX47" fmla="*/ 1408500 w 9588461"/>
                <a:gd name="connsiteY47" fmla="*/ 3390506 h 5769912"/>
                <a:gd name="connsiteX48" fmla="*/ 713463 w 9588461"/>
                <a:gd name="connsiteY48" fmla="*/ 3384721 h 5769912"/>
                <a:gd name="connsiteX49" fmla="*/ 408662 w 9588461"/>
                <a:gd name="connsiteY49" fmla="*/ 3380381 h 5769912"/>
                <a:gd name="connsiteX50" fmla="*/ 376335 w 9588461"/>
                <a:gd name="connsiteY50" fmla="*/ 3345667 h 5769912"/>
                <a:gd name="connsiteX51" fmla="*/ 237789 w 9588461"/>
                <a:gd name="connsiteY51" fmla="*/ 3277683 h 5769912"/>
                <a:gd name="connsiteX52" fmla="*/ 44595 w 9588461"/>
                <a:gd name="connsiteY52" fmla="*/ 3355792 h 5769912"/>
                <a:gd name="connsiteX53" fmla="*/ 6110 w 9588461"/>
                <a:gd name="connsiteY53" fmla="*/ 3512731 h 5769912"/>
                <a:gd name="connsiteX54" fmla="*/ 23044 w 9588461"/>
                <a:gd name="connsiteY54" fmla="*/ 3546723 h 5769912"/>
                <a:gd name="connsiteX55" fmla="*/ 119256 w 9588461"/>
                <a:gd name="connsiteY55" fmla="*/ 3644358 h 5769912"/>
                <a:gd name="connsiteX56" fmla="*/ 310911 w 9588461"/>
                <a:gd name="connsiteY56" fmla="*/ 3645081 h 5769912"/>
                <a:gd name="connsiteX57" fmla="*/ 389420 w 9588461"/>
                <a:gd name="connsiteY57" fmla="*/ 3576375 h 5769912"/>
                <a:gd name="connsiteX58" fmla="*/ 408662 w 9588461"/>
                <a:gd name="connsiteY58" fmla="*/ 3548892 h 5769912"/>
                <a:gd name="connsiteX59" fmla="*/ 1126021 w 9588461"/>
                <a:gd name="connsiteY59" fmla="*/ 3553955 h 5769912"/>
                <a:gd name="connsiteX60" fmla="*/ 1843379 w 9588461"/>
                <a:gd name="connsiteY60" fmla="*/ 3559741 h 5769912"/>
                <a:gd name="connsiteX61" fmla="*/ 1924198 w 9588461"/>
                <a:gd name="connsiteY61" fmla="*/ 3519963 h 5769912"/>
                <a:gd name="connsiteX62" fmla="*/ 2249780 w 9588461"/>
                <a:gd name="connsiteY62" fmla="*/ 3359408 h 5769912"/>
                <a:gd name="connsiteX63" fmla="*/ 2333677 w 9588461"/>
                <a:gd name="connsiteY63" fmla="*/ 3318184 h 5769912"/>
                <a:gd name="connsiteX64" fmla="*/ 2432198 w 9588461"/>
                <a:gd name="connsiteY64" fmla="*/ 3358685 h 5769912"/>
                <a:gd name="connsiteX65" fmla="*/ 2625393 w 9588461"/>
                <a:gd name="connsiteY65" fmla="*/ 3441132 h 5769912"/>
                <a:gd name="connsiteX66" fmla="*/ 2777793 w 9588461"/>
                <a:gd name="connsiteY66" fmla="*/ 3506945 h 5769912"/>
                <a:gd name="connsiteX67" fmla="*/ 2835520 w 9588461"/>
                <a:gd name="connsiteY67" fmla="*/ 3530812 h 5769912"/>
                <a:gd name="connsiteX68" fmla="*/ 2982533 w 9588461"/>
                <a:gd name="connsiteY68" fmla="*/ 3525749 h 5769912"/>
                <a:gd name="connsiteX69" fmla="*/ 3130315 w 9588461"/>
                <a:gd name="connsiteY69" fmla="*/ 3520687 h 5769912"/>
                <a:gd name="connsiteX70" fmla="*/ 3166490 w 9588461"/>
                <a:gd name="connsiteY70" fmla="*/ 3602411 h 5769912"/>
                <a:gd name="connsiteX71" fmla="*/ 3216521 w 9588461"/>
                <a:gd name="connsiteY71" fmla="*/ 3713064 h 5769912"/>
                <a:gd name="connsiteX72" fmla="*/ 3247309 w 9588461"/>
                <a:gd name="connsiteY72" fmla="*/ 3781770 h 5769912"/>
                <a:gd name="connsiteX73" fmla="*/ 3378157 w 9588461"/>
                <a:gd name="connsiteY73" fmla="*/ 3883745 h 5769912"/>
                <a:gd name="connsiteX74" fmla="*/ 3471291 w 9588461"/>
                <a:gd name="connsiteY74" fmla="*/ 3723912 h 5769912"/>
                <a:gd name="connsiteX75" fmla="*/ 3503618 w 9588461"/>
                <a:gd name="connsiteY75" fmla="*/ 3572036 h 5769912"/>
                <a:gd name="connsiteX76" fmla="*/ 3539794 w 9588461"/>
                <a:gd name="connsiteY76" fmla="*/ 3529365 h 5769912"/>
                <a:gd name="connsiteX77" fmla="*/ 3682188 w 9588461"/>
                <a:gd name="connsiteY77" fmla="*/ 3535874 h 5769912"/>
                <a:gd name="connsiteX78" fmla="*/ 3833818 w 9588461"/>
                <a:gd name="connsiteY78" fmla="*/ 3530089 h 5769912"/>
                <a:gd name="connsiteX79" fmla="*/ 3943116 w 9588461"/>
                <a:gd name="connsiteY79" fmla="*/ 3358685 h 5769912"/>
                <a:gd name="connsiteX80" fmla="*/ 3983910 w 9588461"/>
                <a:gd name="connsiteY80" fmla="*/ 3246585 h 5769912"/>
                <a:gd name="connsiteX81" fmla="*/ 4013158 w 9588461"/>
                <a:gd name="connsiteY81" fmla="*/ 3168477 h 5769912"/>
                <a:gd name="connsiteX82" fmla="*/ 4043946 w 9588461"/>
                <a:gd name="connsiteY82" fmla="*/ 3101217 h 5769912"/>
                <a:gd name="connsiteX83" fmla="*/ 4156322 w 9588461"/>
                <a:gd name="connsiteY83" fmla="*/ 3344220 h 5769912"/>
                <a:gd name="connsiteX84" fmla="*/ 4233292 w 9588461"/>
                <a:gd name="connsiteY84" fmla="*/ 3478740 h 5769912"/>
                <a:gd name="connsiteX85" fmla="*/ 4321807 w 9588461"/>
                <a:gd name="connsiteY85" fmla="*/ 3514178 h 5769912"/>
                <a:gd name="connsiteX86" fmla="*/ 4515771 w 9588461"/>
                <a:gd name="connsiteY86" fmla="*/ 3553232 h 5769912"/>
                <a:gd name="connsiteX87" fmla="*/ 4595050 w 9588461"/>
                <a:gd name="connsiteY87" fmla="*/ 3684135 h 5769912"/>
                <a:gd name="connsiteX88" fmla="*/ 4703577 w 9588461"/>
                <a:gd name="connsiteY88" fmla="*/ 3767306 h 5769912"/>
                <a:gd name="connsiteX89" fmla="*/ 4802099 w 9588461"/>
                <a:gd name="connsiteY89" fmla="*/ 3586500 h 5769912"/>
                <a:gd name="connsiteX90" fmla="*/ 4828268 w 9588461"/>
                <a:gd name="connsiteY90" fmla="*/ 3217656 h 5769912"/>
                <a:gd name="connsiteX91" fmla="*/ 4839814 w 9588461"/>
                <a:gd name="connsiteY91" fmla="*/ 3058547 h 5769912"/>
                <a:gd name="connsiteX92" fmla="*/ 4855208 w 9588461"/>
                <a:gd name="connsiteY92" fmla="*/ 2852428 h 5769912"/>
                <a:gd name="connsiteX93" fmla="*/ 4871371 w 9588461"/>
                <a:gd name="connsiteY93" fmla="*/ 2617380 h 5769912"/>
                <a:gd name="connsiteX94" fmla="*/ 4886765 w 9588461"/>
                <a:gd name="connsiteY94" fmla="*/ 2445253 h 5769912"/>
                <a:gd name="connsiteX95" fmla="*/ 4894462 w 9588461"/>
                <a:gd name="connsiteY95" fmla="*/ 2346171 h 5769912"/>
                <a:gd name="connsiteX96" fmla="*/ 4902159 w 9588461"/>
                <a:gd name="connsiteY96" fmla="*/ 2229009 h 5769912"/>
                <a:gd name="connsiteX97" fmla="*/ 4918323 w 9588461"/>
                <a:gd name="connsiteY97" fmla="*/ 2060498 h 5769912"/>
                <a:gd name="connsiteX98" fmla="*/ 4933717 w 9588461"/>
                <a:gd name="connsiteY98" fmla="*/ 1850763 h 5769912"/>
                <a:gd name="connsiteX99" fmla="*/ 4947572 w 9588461"/>
                <a:gd name="connsiteY99" fmla="*/ 1655493 h 5769912"/>
                <a:gd name="connsiteX100" fmla="*/ 4976820 w 9588461"/>
                <a:gd name="connsiteY100" fmla="*/ 1290265 h 5769912"/>
                <a:gd name="connsiteX101" fmla="*/ 4988366 w 9588461"/>
                <a:gd name="connsiteY101" fmla="*/ 1322810 h 5769912"/>
                <a:gd name="connsiteX102" fmla="*/ 5014535 w 9588461"/>
                <a:gd name="connsiteY102" fmla="*/ 1641028 h 5769912"/>
                <a:gd name="connsiteX103" fmla="*/ 5044554 w 9588461"/>
                <a:gd name="connsiteY103" fmla="*/ 1991792 h 5769912"/>
                <a:gd name="connsiteX104" fmla="*/ 5056099 w 9588461"/>
                <a:gd name="connsiteY104" fmla="*/ 2158133 h 5769912"/>
                <a:gd name="connsiteX105" fmla="*/ 5063796 w 9588461"/>
                <a:gd name="connsiteY105" fmla="*/ 2263001 h 5769912"/>
                <a:gd name="connsiteX106" fmla="*/ 5079190 w 9588461"/>
                <a:gd name="connsiteY106" fmla="*/ 2436574 h 5769912"/>
                <a:gd name="connsiteX107" fmla="*/ 5094584 w 9588461"/>
                <a:gd name="connsiteY107" fmla="*/ 2617380 h 5769912"/>
                <a:gd name="connsiteX108" fmla="*/ 5109978 w 9588461"/>
                <a:gd name="connsiteY108" fmla="*/ 2809035 h 5769912"/>
                <a:gd name="connsiteX109" fmla="*/ 5148463 w 9588461"/>
                <a:gd name="connsiteY109" fmla="*/ 3297211 h 5769912"/>
                <a:gd name="connsiteX110" fmla="*/ 5171554 w 9588461"/>
                <a:gd name="connsiteY110" fmla="*/ 3590116 h 5769912"/>
                <a:gd name="connsiteX111" fmla="*/ 5183099 w 9588461"/>
                <a:gd name="connsiteY111" fmla="*/ 3740547 h 5769912"/>
                <a:gd name="connsiteX112" fmla="*/ 5217736 w 9588461"/>
                <a:gd name="connsiteY112" fmla="*/ 4136150 h 5769912"/>
                <a:gd name="connsiteX113" fmla="*/ 5248523 w 9588461"/>
                <a:gd name="connsiteY113" fmla="*/ 4519459 h 5769912"/>
                <a:gd name="connsiteX114" fmla="*/ 5279311 w 9588461"/>
                <a:gd name="connsiteY114" fmla="*/ 4884687 h 5769912"/>
                <a:gd name="connsiteX115" fmla="*/ 5290087 w 9588461"/>
                <a:gd name="connsiteY115" fmla="*/ 5036564 h 5769912"/>
                <a:gd name="connsiteX116" fmla="*/ 5306251 w 9588461"/>
                <a:gd name="connsiteY116" fmla="*/ 5239066 h 5769912"/>
                <a:gd name="connsiteX117" fmla="*/ 5325493 w 9588461"/>
                <a:gd name="connsiteY117" fmla="*/ 5445185 h 5769912"/>
                <a:gd name="connsiteX118" fmla="*/ 5333190 w 9588461"/>
                <a:gd name="connsiteY118" fmla="*/ 5568133 h 5769912"/>
                <a:gd name="connsiteX119" fmla="*/ 5369366 w 9588461"/>
                <a:gd name="connsiteY119" fmla="*/ 5728689 h 5769912"/>
                <a:gd name="connsiteX120" fmla="*/ 5410930 w 9588461"/>
                <a:gd name="connsiteY120" fmla="*/ 5756894 h 5769912"/>
                <a:gd name="connsiteX121" fmla="*/ 5439409 w 9588461"/>
                <a:gd name="connsiteY121" fmla="*/ 5769912 h 5769912"/>
                <a:gd name="connsiteX122" fmla="*/ 5470196 w 9588461"/>
                <a:gd name="connsiteY122" fmla="*/ 5748939 h 5769912"/>
                <a:gd name="connsiteX123" fmla="*/ 5510221 w 9588461"/>
                <a:gd name="connsiteY123" fmla="*/ 5712778 h 5769912"/>
                <a:gd name="connsiteX124" fmla="*/ 5544857 w 9588461"/>
                <a:gd name="connsiteY124" fmla="*/ 5445185 h 5769912"/>
                <a:gd name="connsiteX125" fmla="*/ 5567948 w 9588461"/>
                <a:gd name="connsiteY125" fmla="*/ 5210137 h 5769912"/>
                <a:gd name="connsiteX126" fmla="*/ 5591039 w 9588461"/>
                <a:gd name="connsiteY126" fmla="*/ 4982322 h 5769912"/>
                <a:gd name="connsiteX127" fmla="*/ 5606433 w 9588461"/>
                <a:gd name="connsiteY127" fmla="*/ 4823213 h 5769912"/>
                <a:gd name="connsiteX128" fmla="*/ 5663391 w 9588461"/>
                <a:gd name="connsiteY128" fmla="*/ 4269946 h 5769912"/>
                <a:gd name="connsiteX129" fmla="*/ 5686482 w 9588461"/>
                <a:gd name="connsiteY129" fmla="*/ 4038515 h 5769912"/>
                <a:gd name="connsiteX130" fmla="*/ 5717270 w 9588461"/>
                <a:gd name="connsiteY130" fmla="*/ 3731145 h 5769912"/>
                <a:gd name="connsiteX131" fmla="*/ 5730354 w 9588461"/>
                <a:gd name="connsiteY131" fmla="*/ 3591563 h 5769912"/>
                <a:gd name="connsiteX132" fmla="*/ 5735742 w 9588461"/>
                <a:gd name="connsiteY132" fmla="*/ 3543107 h 5769912"/>
                <a:gd name="connsiteX133" fmla="*/ 5794239 w 9588461"/>
                <a:gd name="connsiteY133" fmla="*/ 3543107 h 5769912"/>
                <a:gd name="connsiteX134" fmla="*/ 6072100 w 9588461"/>
                <a:gd name="connsiteY134" fmla="*/ 3551062 h 5769912"/>
                <a:gd name="connsiteX135" fmla="*/ 6319173 w 9588461"/>
                <a:gd name="connsiteY135" fmla="*/ 3547446 h 5769912"/>
                <a:gd name="connsiteX136" fmla="*/ 6430780 w 9588461"/>
                <a:gd name="connsiteY136" fmla="*/ 3447641 h 5769912"/>
                <a:gd name="connsiteX137" fmla="*/ 6589337 w 9588461"/>
                <a:gd name="connsiteY137" fmla="*/ 3279130 h 5769912"/>
                <a:gd name="connsiteX138" fmla="*/ 6642446 w 9588461"/>
                <a:gd name="connsiteY138" fmla="*/ 3221272 h 5769912"/>
                <a:gd name="connsiteX139" fmla="*/ 6699404 w 9588461"/>
                <a:gd name="connsiteY139" fmla="*/ 3159798 h 5769912"/>
                <a:gd name="connsiteX140" fmla="*/ 6817938 w 9588461"/>
                <a:gd name="connsiteY140" fmla="*/ 3034680 h 5769912"/>
                <a:gd name="connsiteX141" fmla="*/ 6897986 w 9588461"/>
                <a:gd name="connsiteY141" fmla="*/ 2949340 h 5769912"/>
                <a:gd name="connsiteX142" fmla="*/ 6914150 w 9588461"/>
                <a:gd name="connsiteY142" fmla="*/ 2963804 h 5769912"/>
                <a:gd name="connsiteX143" fmla="*/ 6964950 w 9588461"/>
                <a:gd name="connsiteY143" fmla="*/ 3022386 h 5769912"/>
                <a:gd name="connsiteX144" fmla="*/ 7266672 w 9588461"/>
                <a:gd name="connsiteY144" fmla="*/ 3376765 h 5769912"/>
                <a:gd name="connsiteX145" fmla="*/ 7309775 w 9588461"/>
                <a:gd name="connsiteY145" fmla="*/ 3427391 h 5769912"/>
                <a:gd name="connsiteX146" fmla="*/ 7359805 w 9588461"/>
                <a:gd name="connsiteY146" fmla="*/ 3478016 h 5769912"/>
                <a:gd name="connsiteX147" fmla="*/ 7384435 w 9588461"/>
                <a:gd name="connsiteY147" fmla="*/ 3496097 h 5769912"/>
                <a:gd name="connsiteX148" fmla="*/ 8277285 w 9588461"/>
                <a:gd name="connsiteY148" fmla="*/ 3502606 h 5769912"/>
                <a:gd name="connsiteX149" fmla="*/ 9177062 w 9588461"/>
                <a:gd name="connsiteY149" fmla="*/ 3519240 h 5769912"/>
                <a:gd name="connsiteX150" fmla="*/ 9266347 w 9588461"/>
                <a:gd name="connsiteY150" fmla="*/ 3600964 h 5769912"/>
                <a:gd name="connsiteX151" fmla="*/ 9493408 w 9588461"/>
                <a:gd name="connsiteY151" fmla="*/ 3580714 h 5769912"/>
                <a:gd name="connsiteX152" fmla="*/ 9560371 w 9588461"/>
                <a:gd name="connsiteY152" fmla="*/ 3499713 h 5769912"/>
                <a:gd name="connsiteX153" fmla="*/ 9581153 w 9588461"/>
                <a:gd name="connsiteY153" fmla="*/ 3393399 h 5769912"/>
                <a:gd name="connsiteX154" fmla="*/ 9464159 w 9588461"/>
                <a:gd name="connsiteY154" fmla="*/ 3248031 h 5769912"/>
                <a:gd name="connsiteX155" fmla="*/ 9371026 w 9588461"/>
                <a:gd name="connsiteY155" fmla="*/ 3228504 h 5769912"/>
                <a:gd name="connsiteX156" fmla="*/ 9172443 w 9588461"/>
                <a:gd name="connsiteY156" fmla="*/ 3332648 h 5769912"/>
                <a:gd name="connsiteX157" fmla="*/ 8466630 w 9588461"/>
                <a:gd name="connsiteY157" fmla="*/ 3337711 h 5769912"/>
                <a:gd name="connsiteX158" fmla="*/ 7440623 w 9588461"/>
                <a:gd name="connsiteY158" fmla="*/ 3315291 h 5769912"/>
                <a:gd name="connsiteX159" fmla="*/ 7424460 w 9588461"/>
                <a:gd name="connsiteY159" fmla="*/ 3295764 h 5769912"/>
                <a:gd name="connsiteX160" fmla="*/ 7211253 w 9588461"/>
                <a:gd name="connsiteY160" fmla="*/ 3046252 h 5769912"/>
                <a:gd name="connsiteX161" fmla="*/ 6971877 w 9588461"/>
                <a:gd name="connsiteY161" fmla="*/ 2767088 h 5769912"/>
                <a:gd name="connsiteX162" fmla="*/ 6907992 w 9588461"/>
                <a:gd name="connsiteY162" fmla="*/ 2738159 h 5769912"/>
                <a:gd name="connsiteX163" fmla="*/ 6587798 w 9588461"/>
                <a:gd name="connsiteY163" fmla="*/ 3029618 h 5769912"/>
                <a:gd name="connsiteX164" fmla="*/ 6329179 w 9588461"/>
                <a:gd name="connsiteY164" fmla="*/ 3307336 h 5769912"/>
                <a:gd name="connsiteX165" fmla="*/ 6261446 w 9588461"/>
                <a:gd name="connsiteY165" fmla="*/ 3376042 h 5769912"/>
                <a:gd name="connsiteX166" fmla="*/ 6241434 w 9588461"/>
                <a:gd name="connsiteY166" fmla="*/ 3393399 h 5769912"/>
                <a:gd name="connsiteX167" fmla="*/ 6074409 w 9588461"/>
                <a:gd name="connsiteY167" fmla="*/ 3384721 h 5769912"/>
                <a:gd name="connsiteX168" fmla="*/ 5766530 w 9588461"/>
                <a:gd name="connsiteY168" fmla="*/ 3374595 h 5769912"/>
                <a:gd name="connsiteX169" fmla="*/ 5606433 w 9588461"/>
                <a:gd name="connsiteY169" fmla="*/ 3391230 h 5769912"/>
                <a:gd name="connsiteX170" fmla="*/ 5575645 w 9588461"/>
                <a:gd name="connsiteY170" fmla="*/ 3427391 h 5769912"/>
                <a:gd name="connsiteX171" fmla="*/ 5541009 w 9588461"/>
                <a:gd name="connsiteY171" fmla="*/ 3691367 h 5769912"/>
                <a:gd name="connsiteX172" fmla="*/ 5524845 w 9588461"/>
                <a:gd name="connsiteY172" fmla="*/ 3843244 h 5769912"/>
                <a:gd name="connsiteX173" fmla="*/ 5509451 w 9588461"/>
                <a:gd name="connsiteY173" fmla="*/ 3980657 h 5769912"/>
                <a:gd name="connsiteX174" fmla="*/ 5494827 w 9588461"/>
                <a:gd name="connsiteY174" fmla="*/ 4139766 h 5769912"/>
                <a:gd name="connsiteX175" fmla="*/ 5460960 w 9588461"/>
                <a:gd name="connsiteY175" fmla="*/ 4485467 h 5769912"/>
                <a:gd name="connsiteX176" fmla="*/ 5446336 w 9588461"/>
                <a:gd name="connsiteY176" fmla="*/ 4610585 h 5769912"/>
                <a:gd name="connsiteX177" fmla="*/ 5422475 w 9588461"/>
                <a:gd name="connsiteY177" fmla="*/ 4465217 h 5769912"/>
                <a:gd name="connsiteX178" fmla="*/ 5406312 w 9588461"/>
                <a:gd name="connsiteY178" fmla="*/ 4248250 h 5769912"/>
                <a:gd name="connsiteX179" fmla="*/ 5387069 w 9588461"/>
                <a:gd name="connsiteY179" fmla="*/ 4016818 h 5769912"/>
                <a:gd name="connsiteX180" fmla="*/ 5372445 w 9588461"/>
                <a:gd name="connsiteY180" fmla="*/ 3836012 h 5769912"/>
                <a:gd name="connsiteX181" fmla="*/ 5332421 w 9588461"/>
                <a:gd name="connsiteY181" fmla="*/ 3344220 h 5769912"/>
                <a:gd name="connsiteX182" fmla="*/ 5321645 w 9588461"/>
                <a:gd name="connsiteY182" fmla="*/ 3210424 h 5769912"/>
                <a:gd name="connsiteX183" fmla="*/ 5306251 w 9588461"/>
                <a:gd name="connsiteY183" fmla="*/ 3007921 h 5769912"/>
                <a:gd name="connsiteX184" fmla="*/ 5286239 w 9588461"/>
                <a:gd name="connsiteY184" fmla="*/ 2792400 h 5769912"/>
                <a:gd name="connsiteX185" fmla="*/ 5279311 w 9588461"/>
                <a:gd name="connsiteY185" fmla="*/ 2682470 h 5769912"/>
                <a:gd name="connsiteX186" fmla="*/ 5272384 w 9588461"/>
                <a:gd name="connsiteY186" fmla="*/ 2590621 h 5769912"/>
                <a:gd name="connsiteX187" fmla="*/ 5256220 w 9588461"/>
                <a:gd name="connsiteY187" fmla="*/ 2422110 h 5769912"/>
                <a:gd name="connsiteX188" fmla="*/ 5240826 w 9588461"/>
                <a:gd name="connsiteY188" fmla="*/ 2230456 h 5769912"/>
                <a:gd name="connsiteX189" fmla="*/ 5225433 w 9588461"/>
                <a:gd name="connsiteY189" fmla="*/ 2060498 h 5769912"/>
                <a:gd name="connsiteX190" fmla="*/ 5190796 w 9588461"/>
                <a:gd name="connsiteY190" fmla="*/ 1615715 h 5769912"/>
                <a:gd name="connsiteX191" fmla="*/ 5170784 w 9588461"/>
                <a:gd name="connsiteY191" fmla="*/ 1373436 h 5769912"/>
                <a:gd name="connsiteX192" fmla="*/ 5156160 w 9588461"/>
                <a:gd name="connsiteY192" fmla="*/ 1167317 h 5769912"/>
                <a:gd name="connsiteX193" fmla="*/ 5137687 w 9588461"/>
                <a:gd name="connsiteY193" fmla="*/ 939501 h 5769912"/>
                <a:gd name="connsiteX194" fmla="*/ 5121523 w 9588461"/>
                <a:gd name="connsiteY194" fmla="*/ 765928 h 5769912"/>
                <a:gd name="connsiteX195" fmla="*/ 5102281 w 9588461"/>
                <a:gd name="connsiteY195" fmla="*/ 505567 h 5769912"/>
                <a:gd name="connsiteX196" fmla="*/ 5086887 w 9588461"/>
                <a:gd name="connsiteY196" fmla="*/ 328377 h 5769912"/>
                <a:gd name="connsiteX197" fmla="*/ 5075341 w 9588461"/>
                <a:gd name="connsiteY197" fmla="*/ 187349 h 5769912"/>
                <a:gd name="connsiteX198" fmla="*/ 5027620 w 9588461"/>
                <a:gd name="connsiteY198" fmla="*/ 21007 h 5769912"/>
                <a:gd name="connsiteX199" fmla="*/ 4938335 w 9588461"/>
                <a:gd name="connsiteY199" fmla="*/ 13052 h 5769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9588461" h="5769912">
                  <a:moveTo>
                    <a:pt x="4938335" y="13052"/>
                  </a:moveTo>
                  <a:cubicBezTo>
                    <a:pt x="4900620" y="36195"/>
                    <a:pt x="4893693" y="52829"/>
                    <a:pt x="4885996" y="138893"/>
                  </a:cubicBezTo>
                  <a:cubicBezTo>
                    <a:pt x="4882147" y="183733"/>
                    <a:pt x="4875220" y="255332"/>
                    <a:pt x="4871371" y="299448"/>
                  </a:cubicBezTo>
                  <a:cubicBezTo>
                    <a:pt x="4866753" y="342842"/>
                    <a:pt x="4860596" y="426736"/>
                    <a:pt x="4858287" y="486040"/>
                  </a:cubicBezTo>
                  <a:cubicBezTo>
                    <a:pt x="4855978" y="544621"/>
                    <a:pt x="4850590" y="594524"/>
                    <a:pt x="4846741" y="596693"/>
                  </a:cubicBezTo>
                  <a:cubicBezTo>
                    <a:pt x="4843662" y="598863"/>
                    <a:pt x="4840584" y="629962"/>
                    <a:pt x="4840584" y="665400"/>
                  </a:cubicBezTo>
                  <a:cubicBezTo>
                    <a:pt x="4840584" y="726874"/>
                    <a:pt x="4836735" y="779669"/>
                    <a:pt x="4817493" y="997359"/>
                  </a:cubicBezTo>
                  <a:cubicBezTo>
                    <a:pt x="4812874" y="1047262"/>
                    <a:pt x="4805177" y="1136218"/>
                    <a:pt x="4801329" y="1196246"/>
                  </a:cubicBezTo>
                  <a:cubicBezTo>
                    <a:pt x="4796711" y="1255550"/>
                    <a:pt x="4792093" y="1322810"/>
                    <a:pt x="4790553" y="1344507"/>
                  </a:cubicBezTo>
                  <a:cubicBezTo>
                    <a:pt x="4788244" y="1366203"/>
                    <a:pt x="4783626" y="1442865"/>
                    <a:pt x="4779008" y="1514464"/>
                  </a:cubicBezTo>
                  <a:cubicBezTo>
                    <a:pt x="4774390" y="1586063"/>
                    <a:pt x="4767462" y="1677189"/>
                    <a:pt x="4762844" y="1716967"/>
                  </a:cubicBezTo>
                  <a:cubicBezTo>
                    <a:pt x="4758996" y="1756744"/>
                    <a:pt x="4748989" y="1893433"/>
                    <a:pt x="4740523" y="2020721"/>
                  </a:cubicBezTo>
                  <a:cubicBezTo>
                    <a:pt x="4732056" y="2148008"/>
                    <a:pt x="4719741" y="2310733"/>
                    <a:pt x="4713583" y="2382333"/>
                  </a:cubicBezTo>
                  <a:cubicBezTo>
                    <a:pt x="4707426" y="2453932"/>
                    <a:pt x="4698959" y="2563139"/>
                    <a:pt x="4694341" y="2624613"/>
                  </a:cubicBezTo>
                  <a:cubicBezTo>
                    <a:pt x="4689723" y="2686087"/>
                    <a:pt x="4682795" y="2782275"/>
                    <a:pt x="4678177" y="2837964"/>
                  </a:cubicBezTo>
                  <a:cubicBezTo>
                    <a:pt x="4674329" y="2893652"/>
                    <a:pt x="4667402" y="2983331"/>
                    <a:pt x="4663553" y="3036850"/>
                  </a:cubicBezTo>
                  <a:cubicBezTo>
                    <a:pt x="4658935" y="3090369"/>
                    <a:pt x="4652777" y="3168477"/>
                    <a:pt x="4648159" y="3210424"/>
                  </a:cubicBezTo>
                  <a:cubicBezTo>
                    <a:pt x="4644311" y="3252371"/>
                    <a:pt x="4638923" y="3314568"/>
                    <a:pt x="4636614" y="3349283"/>
                  </a:cubicBezTo>
                  <a:lnTo>
                    <a:pt x="4631226" y="3412203"/>
                  </a:lnTo>
                  <a:lnTo>
                    <a:pt x="4610444" y="3397739"/>
                  </a:lnTo>
                  <a:cubicBezTo>
                    <a:pt x="4595820" y="3387613"/>
                    <a:pt x="4554256" y="3377488"/>
                    <a:pt x="4470359" y="3364470"/>
                  </a:cubicBezTo>
                  <a:lnTo>
                    <a:pt x="4351056" y="3345667"/>
                  </a:lnTo>
                  <a:lnTo>
                    <a:pt x="4337201" y="3316014"/>
                  </a:lnTo>
                  <a:cubicBezTo>
                    <a:pt x="4329504" y="3299380"/>
                    <a:pt x="4302565" y="3239353"/>
                    <a:pt x="4277165" y="3181495"/>
                  </a:cubicBezTo>
                  <a:cubicBezTo>
                    <a:pt x="4251765" y="3123637"/>
                    <a:pt x="4226365" y="3066502"/>
                    <a:pt x="4220977" y="3054931"/>
                  </a:cubicBezTo>
                  <a:cubicBezTo>
                    <a:pt x="4215589" y="3042636"/>
                    <a:pt x="4197886" y="3003582"/>
                    <a:pt x="4182492" y="2968144"/>
                  </a:cubicBezTo>
                  <a:cubicBezTo>
                    <a:pt x="4167098" y="2931983"/>
                    <a:pt x="4148625" y="2890036"/>
                    <a:pt x="4140928" y="2874125"/>
                  </a:cubicBezTo>
                  <a:cubicBezTo>
                    <a:pt x="4133231" y="2858214"/>
                    <a:pt x="4124764" y="2837964"/>
                    <a:pt x="4121686" y="2829285"/>
                  </a:cubicBezTo>
                  <a:cubicBezTo>
                    <a:pt x="4114758" y="2809758"/>
                    <a:pt x="4076273" y="2777936"/>
                    <a:pt x="4050873" y="2772150"/>
                  </a:cubicBezTo>
                  <a:cubicBezTo>
                    <a:pt x="4004691" y="2761302"/>
                    <a:pt x="3957740" y="2801079"/>
                    <a:pt x="3933879" y="2871955"/>
                  </a:cubicBezTo>
                  <a:cubicBezTo>
                    <a:pt x="3920794" y="2911009"/>
                    <a:pt x="3881540" y="3015877"/>
                    <a:pt x="3804570" y="3221272"/>
                  </a:cubicBezTo>
                  <a:cubicBezTo>
                    <a:pt x="3793794" y="3248755"/>
                    <a:pt x="3778400" y="3292148"/>
                    <a:pt x="3769164" y="3317461"/>
                  </a:cubicBezTo>
                  <a:cubicBezTo>
                    <a:pt x="3760697" y="3342774"/>
                    <a:pt x="3749152" y="3365194"/>
                    <a:pt x="3744534" y="3366640"/>
                  </a:cubicBezTo>
                  <a:cubicBezTo>
                    <a:pt x="3739915" y="3368086"/>
                    <a:pt x="3672182" y="3366640"/>
                    <a:pt x="3595212" y="3363024"/>
                  </a:cubicBezTo>
                  <a:cubicBezTo>
                    <a:pt x="3383545" y="3352899"/>
                    <a:pt x="3379697" y="3355792"/>
                    <a:pt x="3332745" y="3513454"/>
                  </a:cubicBezTo>
                  <a:cubicBezTo>
                    <a:pt x="3328127" y="3528642"/>
                    <a:pt x="3323509" y="3522133"/>
                    <a:pt x="3300418" y="3467891"/>
                  </a:cubicBezTo>
                  <a:cubicBezTo>
                    <a:pt x="3285794" y="3432453"/>
                    <a:pt x="3263472" y="3391953"/>
                    <a:pt x="3250387" y="3377488"/>
                  </a:cubicBezTo>
                  <a:lnTo>
                    <a:pt x="3225757" y="3351452"/>
                  </a:lnTo>
                  <a:lnTo>
                    <a:pt x="3041799" y="3353622"/>
                  </a:lnTo>
                  <a:cubicBezTo>
                    <a:pt x="2837829" y="3356515"/>
                    <a:pt x="2869387" y="3361577"/>
                    <a:pt x="2735459" y="3304443"/>
                  </a:cubicBezTo>
                  <a:cubicBezTo>
                    <a:pt x="2714678" y="3295764"/>
                    <a:pt x="2686199" y="3284192"/>
                    <a:pt x="2673114" y="3278407"/>
                  </a:cubicBezTo>
                  <a:cubicBezTo>
                    <a:pt x="2660799" y="3273344"/>
                    <a:pt x="2626162" y="3258880"/>
                    <a:pt x="2596914" y="3246585"/>
                  </a:cubicBezTo>
                  <a:cubicBezTo>
                    <a:pt x="2567665" y="3234290"/>
                    <a:pt x="2531490" y="3219102"/>
                    <a:pt x="2516865" y="3212593"/>
                  </a:cubicBezTo>
                  <a:cubicBezTo>
                    <a:pt x="2501471" y="3206808"/>
                    <a:pt x="2462986" y="3189450"/>
                    <a:pt x="2431429" y="3174986"/>
                  </a:cubicBezTo>
                  <a:cubicBezTo>
                    <a:pt x="2352150" y="3138825"/>
                    <a:pt x="2309817" y="3139548"/>
                    <a:pt x="2235156" y="3177155"/>
                  </a:cubicBezTo>
                  <a:cubicBezTo>
                    <a:pt x="2157416" y="3216933"/>
                    <a:pt x="2051968" y="3269005"/>
                    <a:pt x="1916501" y="3334095"/>
                  </a:cubicBezTo>
                  <a:lnTo>
                    <a:pt x="1797967" y="3391230"/>
                  </a:lnTo>
                  <a:lnTo>
                    <a:pt x="1408500" y="3390506"/>
                  </a:lnTo>
                  <a:cubicBezTo>
                    <a:pt x="1194524" y="3389783"/>
                    <a:pt x="882027" y="3387613"/>
                    <a:pt x="713463" y="3384721"/>
                  </a:cubicBezTo>
                  <a:lnTo>
                    <a:pt x="408662" y="3380381"/>
                  </a:lnTo>
                  <a:lnTo>
                    <a:pt x="376335" y="3345667"/>
                  </a:lnTo>
                  <a:cubicBezTo>
                    <a:pt x="336311" y="3302996"/>
                    <a:pt x="293977" y="3282023"/>
                    <a:pt x="237789" y="3277683"/>
                  </a:cubicBezTo>
                  <a:cubicBezTo>
                    <a:pt x="159280" y="3270451"/>
                    <a:pt x="86929" y="3300103"/>
                    <a:pt x="44595" y="3355792"/>
                  </a:cubicBezTo>
                  <a:cubicBezTo>
                    <a:pt x="9189" y="3402801"/>
                    <a:pt x="-10823" y="3481633"/>
                    <a:pt x="6110" y="3512731"/>
                  </a:cubicBezTo>
                  <a:cubicBezTo>
                    <a:pt x="9959" y="3519240"/>
                    <a:pt x="17656" y="3534428"/>
                    <a:pt x="23044" y="3546723"/>
                  </a:cubicBezTo>
                  <a:cubicBezTo>
                    <a:pt x="41516" y="3585777"/>
                    <a:pt x="81541" y="3626277"/>
                    <a:pt x="119256" y="3644358"/>
                  </a:cubicBezTo>
                  <a:cubicBezTo>
                    <a:pt x="170826" y="3669671"/>
                    <a:pt x="265499" y="3669671"/>
                    <a:pt x="310911" y="3645081"/>
                  </a:cubicBezTo>
                  <a:cubicBezTo>
                    <a:pt x="352474" y="3622661"/>
                    <a:pt x="367099" y="3609643"/>
                    <a:pt x="389420" y="3576375"/>
                  </a:cubicBezTo>
                  <a:lnTo>
                    <a:pt x="408662" y="3548892"/>
                  </a:lnTo>
                  <a:lnTo>
                    <a:pt x="1126021" y="3553955"/>
                  </a:lnTo>
                  <a:lnTo>
                    <a:pt x="1843379" y="3559741"/>
                  </a:lnTo>
                  <a:lnTo>
                    <a:pt x="1924198" y="3519963"/>
                  </a:lnTo>
                  <a:cubicBezTo>
                    <a:pt x="2018871" y="3472231"/>
                    <a:pt x="2133556" y="3415819"/>
                    <a:pt x="2249780" y="3359408"/>
                  </a:cubicBezTo>
                  <a:lnTo>
                    <a:pt x="2333677" y="3318184"/>
                  </a:lnTo>
                  <a:lnTo>
                    <a:pt x="2432198" y="3358685"/>
                  </a:lnTo>
                  <a:cubicBezTo>
                    <a:pt x="2486847" y="3381104"/>
                    <a:pt x="2573053" y="3417989"/>
                    <a:pt x="2625393" y="3441132"/>
                  </a:cubicBezTo>
                  <a:cubicBezTo>
                    <a:pt x="2677732" y="3464275"/>
                    <a:pt x="2746235" y="3493927"/>
                    <a:pt x="2777793" y="3506945"/>
                  </a:cubicBezTo>
                  <a:lnTo>
                    <a:pt x="2835520" y="3530812"/>
                  </a:lnTo>
                  <a:lnTo>
                    <a:pt x="2982533" y="3525749"/>
                  </a:lnTo>
                  <a:lnTo>
                    <a:pt x="3130315" y="3520687"/>
                  </a:lnTo>
                  <a:lnTo>
                    <a:pt x="3166490" y="3602411"/>
                  </a:lnTo>
                  <a:cubicBezTo>
                    <a:pt x="3186502" y="3647251"/>
                    <a:pt x="3208824" y="3697153"/>
                    <a:pt x="3216521" y="3713064"/>
                  </a:cubicBezTo>
                  <a:cubicBezTo>
                    <a:pt x="3223448" y="3728975"/>
                    <a:pt x="3237303" y="3760074"/>
                    <a:pt x="3247309" y="3781770"/>
                  </a:cubicBezTo>
                  <a:cubicBezTo>
                    <a:pt x="3285794" y="3871450"/>
                    <a:pt x="3321969" y="3899656"/>
                    <a:pt x="3378157" y="3883745"/>
                  </a:cubicBezTo>
                  <a:cubicBezTo>
                    <a:pt x="3430497" y="3869280"/>
                    <a:pt x="3448969" y="3837459"/>
                    <a:pt x="3471291" y="3723912"/>
                  </a:cubicBezTo>
                  <a:cubicBezTo>
                    <a:pt x="3483606" y="3660992"/>
                    <a:pt x="3493612" y="3611090"/>
                    <a:pt x="3503618" y="3572036"/>
                  </a:cubicBezTo>
                  <a:cubicBezTo>
                    <a:pt x="3512854" y="3533705"/>
                    <a:pt x="3514394" y="3532258"/>
                    <a:pt x="3539794" y="3529365"/>
                  </a:cubicBezTo>
                  <a:cubicBezTo>
                    <a:pt x="3554418" y="3527919"/>
                    <a:pt x="3619073" y="3530812"/>
                    <a:pt x="3682188" y="3535874"/>
                  </a:cubicBezTo>
                  <a:cubicBezTo>
                    <a:pt x="3793024" y="3543830"/>
                    <a:pt x="3799182" y="3543830"/>
                    <a:pt x="3833818" y="3530089"/>
                  </a:cubicBezTo>
                  <a:cubicBezTo>
                    <a:pt x="3881540" y="3510561"/>
                    <a:pt x="3897703" y="3484525"/>
                    <a:pt x="3943116" y="3358685"/>
                  </a:cubicBezTo>
                  <a:cubicBezTo>
                    <a:pt x="3963128" y="3302996"/>
                    <a:pt x="3981600" y="3252371"/>
                    <a:pt x="3983910" y="3246585"/>
                  </a:cubicBezTo>
                  <a:cubicBezTo>
                    <a:pt x="3986988" y="3240799"/>
                    <a:pt x="3999304" y="3205361"/>
                    <a:pt x="4013158" y="3168477"/>
                  </a:cubicBezTo>
                  <a:cubicBezTo>
                    <a:pt x="4026243" y="3131592"/>
                    <a:pt x="4040098" y="3101217"/>
                    <a:pt x="4043946" y="3101217"/>
                  </a:cubicBezTo>
                  <a:cubicBezTo>
                    <a:pt x="4049334" y="3101217"/>
                    <a:pt x="4077043" y="3160521"/>
                    <a:pt x="4156322" y="3344220"/>
                  </a:cubicBezTo>
                  <a:cubicBezTo>
                    <a:pt x="4200965" y="3446195"/>
                    <a:pt x="4202504" y="3449087"/>
                    <a:pt x="4233292" y="3478740"/>
                  </a:cubicBezTo>
                  <a:cubicBezTo>
                    <a:pt x="4257922" y="3501883"/>
                    <a:pt x="4268698" y="3506222"/>
                    <a:pt x="4321807" y="3514178"/>
                  </a:cubicBezTo>
                  <a:cubicBezTo>
                    <a:pt x="4495759" y="3540214"/>
                    <a:pt x="4507304" y="3542383"/>
                    <a:pt x="4515771" y="3553232"/>
                  </a:cubicBezTo>
                  <a:cubicBezTo>
                    <a:pt x="4523468" y="3561910"/>
                    <a:pt x="4545789" y="3599518"/>
                    <a:pt x="4595050" y="3684135"/>
                  </a:cubicBezTo>
                  <a:cubicBezTo>
                    <a:pt x="4631226" y="3746332"/>
                    <a:pt x="4658165" y="3767306"/>
                    <a:pt x="4703577" y="3767306"/>
                  </a:cubicBezTo>
                  <a:cubicBezTo>
                    <a:pt x="4775159" y="3767306"/>
                    <a:pt x="4793632" y="3733314"/>
                    <a:pt x="4802099" y="3586500"/>
                  </a:cubicBezTo>
                  <a:cubicBezTo>
                    <a:pt x="4807487" y="3493927"/>
                    <a:pt x="4816723" y="3363747"/>
                    <a:pt x="4828268" y="3217656"/>
                  </a:cubicBezTo>
                  <a:cubicBezTo>
                    <a:pt x="4830577" y="3191620"/>
                    <a:pt x="4835965" y="3120021"/>
                    <a:pt x="4839814" y="3058547"/>
                  </a:cubicBezTo>
                  <a:cubicBezTo>
                    <a:pt x="4844432" y="2997073"/>
                    <a:pt x="4851359" y="2903777"/>
                    <a:pt x="4855208" y="2852428"/>
                  </a:cubicBezTo>
                  <a:cubicBezTo>
                    <a:pt x="4859056" y="2800356"/>
                    <a:pt x="4866753" y="2694765"/>
                    <a:pt x="4871371" y="2617380"/>
                  </a:cubicBezTo>
                  <a:cubicBezTo>
                    <a:pt x="4875990" y="2539995"/>
                    <a:pt x="4882917" y="2462610"/>
                    <a:pt x="4886765" y="2445253"/>
                  </a:cubicBezTo>
                  <a:cubicBezTo>
                    <a:pt x="4891384" y="2428619"/>
                    <a:pt x="4894462" y="2383779"/>
                    <a:pt x="4894462" y="2346171"/>
                  </a:cubicBezTo>
                  <a:cubicBezTo>
                    <a:pt x="4894462" y="2308564"/>
                    <a:pt x="4897541" y="2255768"/>
                    <a:pt x="4902159" y="2229009"/>
                  </a:cubicBezTo>
                  <a:cubicBezTo>
                    <a:pt x="4906008" y="2201527"/>
                    <a:pt x="4913705" y="2126311"/>
                    <a:pt x="4918323" y="2060498"/>
                  </a:cubicBezTo>
                  <a:cubicBezTo>
                    <a:pt x="4922941" y="1994685"/>
                    <a:pt x="4929869" y="1900666"/>
                    <a:pt x="4933717" y="1850763"/>
                  </a:cubicBezTo>
                  <a:cubicBezTo>
                    <a:pt x="4937565" y="1800861"/>
                    <a:pt x="4943723" y="1713351"/>
                    <a:pt x="4947572" y="1655493"/>
                  </a:cubicBezTo>
                  <a:cubicBezTo>
                    <a:pt x="4962966" y="1433463"/>
                    <a:pt x="4971432" y="1324980"/>
                    <a:pt x="4976820" y="1290265"/>
                  </a:cubicBezTo>
                  <a:cubicBezTo>
                    <a:pt x="4982208" y="1255550"/>
                    <a:pt x="4982208" y="1256273"/>
                    <a:pt x="4988366" y="1322810"/>
                  </a:cubicBezTo>
                  <a:cubicBezTo>
                    <a:pt x="4995293" y="1396579"/>
                    <a:pt x="5008378" y="1563643"/>
                    <a:pt x="5014535" y="1641028"/>
                  </a:cubicBezTo>
                  <a:cubicBezTo>
                    <a:pt x="5023002" y="1755298"/>
                    <a:pt x="5033778" y="1884755"/>
                    <a:pt x="5044554" y="1991792"/>
                  </a:cubicBezTo>
                  <a:cubicBezTo>
                    <a:pt x="5050711" y="2055435"/>
                    <a:pt x="5056099" y="2129928"/>
                    <a:pt x="5056099" y="2158133"/>
                  </a:cubicBezTo>
                  <a:cubicBezTo>
                    <a:pt x="5056099" y="2185616"/>
                    <a:pt x="5059178" y="2233349"/>
                    <a:pt x="5063796" y="2263001"/>
                  </a:cubicBezTo>
                  <a:cubicBezTo>
                    <a:pt x="5067644" y="2292653"/>
                    <a:pt x="5074572" y="2370761"/>
                    <a:pt x="5079190" y="2436574"/>
                  </a:cubicBezTo>
                  <a:cubicBezTo>
                    <a:pt x="5083808" y="2502388"/>
                    <a:pt x="5090735" y="2583389"/>
                    <a:pt x="5094584" y="2617380"/>
                  </a:cubicBezTo>
                  <a:cubicBezTo>
                    <a:pt x="5099202" y="2651372"/>
                    <a:pt x="5105360" y="2737435"/>
                    <a:pt x="5109978" y="2809035"/>
                  </a:cubicBezTo>
                  <a:cubicBezTo>
                    <a:pt x="5118445" y="2946447"/>
                    <a:pt x="5123063" y="3012984"/>
                    <a:pt x="5148463" y="3297211"/>
                  </a:cubicBezTo>
                  <a:cubicBezTo>
                    <a:pt x="5156929" y="3394846"/>
                    <a:pt x="5166935" y="3526472"/>
                    <a:pt x="5171554" y="3590116"/>
                  </a:cubicBezTo>
                  <a:cubicBezTo>
                    <a:pt x="5175402" y="3653760"/>
                    <a:pt x="5180790" y="3721743"/>
                    <a:pt x="5183099" y="3740547"/>
                  </a:cubicBezTo>
                  <a:cubicBezTo>
                    <a:pt x="5188487" y="3784663"/>
                    <a:pt x="5207729" y="3998737"/>
                    <a:pt x="5217736" y="4136150"/>
                  </a:cubicBezTo>
                  <a:cubicBezTo>
                    <a:pt x="5231590" y="4322019"/>
                    <a:pt x="5240826" y="4434118"/>
                    <a:pt x="5248523" y="4519459"/>
                  </a:cubicBezTo>
                  <a:cubicBezTo>
                    <a:pt x="5263148" y="4668443"/>
                    <a:pt x="5272384" y="4781266"/>
                    <a:pt x="5279311" y="4884687"/>
                  </a:cubicBezTo>
                  <a:cubicBezTo>
                    <a:pt x="5283160" y="4940375"/>
                    <a:pt x="5287778" y="5008358"/>
                    <a:pt x="5290087" y="5036564"/>
                  </a:cubicBezTo>
                  <a:cubicBezTo>
                    <a:pt x="5292396" y="5064046"/>
                    <a:pt x="5300093" y="5155172"/>
                    <a:pt x="5306251" y="5239066"/>
                  </a:cubicBezTo>
                  <a:cubicBezTo>
                    <a:pt x="5313178" y="5322237"/>
                    <a:pt x="5321645" y="5415533"/>
                    <a:pt x="5325493" y="5445185"/>
                  </a:cubicBezTo>
                  <a:cubicBezTo>
                    <a:pt x="5330111" y="5474837"/>
                    <a:pt x="5333190" y="5530525"/>
                    <a:pt x="5333190" y="5568133"/>
                  </a:cubicBezTo>
                  <a:cubicBezTo>
                    <a:pt x="5333190" y="5643348"/>
                    <a:pt x="5347815" y="5706269"/>
                    <a:pt x="5369366" y="5728689"/>
                  </a:cubicBezTo>
                  <a:cubicBezTo>
                    <a:pt x="5377063" y="5736644"/>
                    <a:pt x="5395536" y="5749662"/>
                    <a:pt x="5410930" y="5756894"/>
                  </a:cubicBezTo>
                  <a:lnTo>
                    <a:pt x="5439409" y="5769912"/>
                  </a:lnTo>
                  <a:lnTo>
                    <a:pt x="5470196" y="5748939"/>
                  </a:lnTo>
                  <a:cubicBezTo>
                    <a:pt x="5487900" y="5737367"/>
                    <a:pt x="5505603" y="5720733"/>
                    <a:pt x="5510221" y="5712778"/>
                  </a:cubicBezTo>
                  <a:cubicBezTo>
                    <a:pt x="5520227" y="5695420"/>
                    <a:pt x="5528694" y="5630330"/>
                    <a:pt x="5544857" y="5445185"/>
                  </a:cubicBezTo>
                  <a:cubicBezTo>
                    <a:pt x="5551015" y="5371416"/>
                    <a:pt x="5561791" y="5265825"/>
                    <a:pt x="5567948" y="5210137"/>
                  </a:cubicBezTo>
                  <a:cubicBezTo>
                    <a:pt x="5574106" y="5154449"/>
                    <a:pt x="5584881" y="5051751"/>
                    <a:pt x="5591039" y="4982322"/>
                  </a:cubicBezTo>
                  <a:cubicBezTo>
                    <a:pt x="5597197" y="4912892"/>
                    <a:pt x="5604124" y="4841293"/>
                    <a:pt x="5606433" y="4823213"/>
                  </a:cubicBezTo>
                  <a:cubicBezTo>
                    <a:pt x="5628754" y="4628665"/>
                    <a:pt x="5653385" y="4391448"/>
                    <a:pt x="5663391" y="4269946"/>
                  </a:cubicBezTo>
                  <a:cubicBezTo>
                    <a:pt x="5668009" y="4222214"/>
                    <a:pt x="5678015" y="4118069"/>
                    <a:pt x="5686482" y="4038515"/>
                  </a:cubicBezTo>
                  <a:cubicBezTo>
                    <a:pt x="5704185" y="3870004"/>
                    <a:pt x="5706494" y="3851200"/>
                    <a:pt x="5717270" y="3731145"/>
                  </a:cubicBezTo>
                  <a:cubicBezTo>
                    <a:pt x="5721888" y="3681242"/>
                    <a:pt x="5727276" y="3619045"/>
                    <a:pt x="5730354" y="3591563"/>
                  </a:cubicBezTo>
                  <a:lnTo>
                    <a:pt x="5735742" y="3543107"/>
                  </a:lnTo>
                  <a:lnTo>
                    <a:pt x="5794239" y="3543107"/>
                  </a:lnTo>
                  <a:cubicBezTo>
                    <a:pt x="5826567" y="3543107"/>
                    <a:pt x="5951258" y="3546723"/>
                    <a:pt x="6072100" y="3551062"/>
                  </a:cubicBezTo>
                  <a:cubicBezTo>
                    <a:pt x="6266834" y="3558294"/>
                    <a:pt x="6294543" y="3557571"/>
                    <a:pt x="6319173" y="3547446"/>
                  </a:cubicBezTo>
                  <a:cubicBezTo>
                    <a:pt x="6337646" y="3540214"/>
                    <a:pt x="6376131" y="3505499"/>
                    <a:pt x="6430780" y="3447641"/>
                  </a:cubicBezTo>
                  <a:cubicBezTo>
                    <a:pt x="6545465" y="3325416"/>
                    <a:pt x="6550083" y="3320354"/>
                    <a:pt x="6589337" y="3279130"/>
                  </a:cubicBezTo>
                  <a:cubicBezTo>
                    <a:pt x="6608580" y="3258880"/>
                    <a:pt x="6632440" y="3233567"/>
                    <a:pt x="6642446" y="3221272"/>
                  </a:cubicBezTo>
                  <a:cubicBezTo>
                    <a:pt x="6652453" y="3209700"/>
                    <a:pt x="6678622" y="3182218"/>
                    <a:pt x="6699404" y="3159798"/>
                  </a:cubicBezTo>
                  <a:cubicBezTo>
                    <a:pt x="6720956" y="3138101"/>
                    <a:pt x="6774065" y="3081690"/>
                    <a:pt x="6817938" y="3034680"/>
                  </a:cubicBezTo>
                  <a:lnTo>
                    <a:pt x="6897986" y="2949340"/>
                  </a:lnTo>
                  <a:lnTo>
                    <a:pt x="6914150" y="2963804"/>
                  </a:lnTo>
                  <a:cubicBezTo>
                    <a:pt x="6922617" y="2972483"/>
                    <a:pt x="6945707" y="2998519"/>
                    <a:pt x="6964950" y="3022386"/>
                  </a:cubicBezTo>
                  <a:cubicBezTo>
                    <a:pt x="6998817" y="3065056"/>
                    <a:pt x="7235114" y="3341327"/>
                    <a:pt x="7266672" y="3376765"/>
                  </a:cubicBezTo>
                  <a:cubicBezTo>
                    <a:pt x="7275908" y="3386890"/>
                    <a:pt x="7295150" y="3409310"/>
                    <a:pt x="7309775" y="3427391"/>
                  </a:cubicBezTo>
                  <a:cubicBezTo>
                    <a:pt x="7324399" y="3445471"/>
                    <a:pt x="7346720" y="3467891"/>
                    <a:pt x="7359805" y="3478016"/>
                  </a:cubicBezTo>
                  <a:lnTo>
                    <a:pt x="7384435" y="3496097"/>
                  </a:lnTo>
                  <a:lnTo>
                    <a:pt x="8277285" y="3502606"/>
                  </a:lnTo>
                  <a:cubicBezTo>
                    <a:pt x="9067765" y="3507669"/>
                    <a:pt x="9170904" y="3509838"/>
                    <a:pt x="9177062" y="3519240"/>
                  </a:cubicBezTo>
                  <a:cubicBezTo>
                    <a:pt x="9192456" y="3544553"/>
                    <a:pt x="9240177" y="3588670"/>
                    <a:pt x="9266347" y="3600964"/>
                  </a:cubicBezTo>
                  <a:cubicBezTo>
                    <a:pt x="9335619" y="3634233"/>
                    <a:pt x="9430292" y="3625554"/>
                    <a:pt x="9493408" y="3580714"/>
                  </a:cubicBezTo>
                  <a:cubicBezTo>
                    <a:pt x="9522656" y="3559741"/>
                    <a:pt x="9538820" y="3540214"/>
                    <a:pt x="9560371" y="3499713"/>
                  </a:cubicBezTo>
                  <a:cubicBezTo>
                    <a:pt x="9591159" y="3441855"/>
                    <a:pt x="9594238" y="3425221"/>
                    <a:pt x="9581153" y="3393399"/>
                  </a:cubicBezTo>
                  <a:cubicBezTo>
                    <a:pt x="9545747" y="3313121"/>
                    <a:pt x="9523426" y="3284916"/>
                    <a:pt x="9464159" y="3248031"/>
                  </a:cubicBezTo>
                  <a:cubicBezTo>
                    <a:pt x="9436450" y="3230674"/>
                    <a:pt x="9425674" y="3228504"/>
                    <a:pt x="9371026" y="3228504"/>
                  </a:cubicBezTo>
                  <a:cubicBezTo>
                    <a:pt x="9281741" y="3228504"/>
                    <a:pt x="9245565" y="3247308"/>
                    <a:pt x="9172443" y="3332648"/>
                  </a:cubicBezTo>
                  <a:cubicBezTo>
                    <a:pt x="9164746" y="3341327"/>
                    <a:pt x="9062377" y="3342050"/>
                    <a:pt x="8466630" y="3337711"/>
                  </a:cubicBezTo>
                  <a:cubicBezTo>
                    <a:pt x="7543763" y="3330479"/>
                    <a:pt x="7448320" y="3328309"/>
                    <a:pt x="7440623" y="3315291"/>
                  </a:cubicBezTo>
                  <a:cubicBezTo>
                    <a:pt x="7436775" y="3309505"/>
                    <a:pt x="7429848" y="3300827"/>
                    <a:pt x="7424460" y="3295764"/>
                  </a:cubicBezTo>
                  <a:cubicBezTo>
                    <a:pt x="7415223" y="3287085"/>
                    <a:pt x="7255896" y="3099770"/>
                    <a:pt x="7211253" y="3046252"/>
                  </a:cubicBezTo>
                  <a:cubicBezTo>
                    <a:pt x="7141211" y="2961635"/>
                    <a:pt x="6994968" y="2790954"/>
                    <a:pt x="6971877" y="2767088"/>
                  </a:cubicBezTo>
                  <a:cubicBezTo>
                    <a:pt x="6947247" y="2741052"/>
                    <a:pt x="6940320" y="2738159"/>
                    <a:pt x="6907992" y="2738159"/>
                  </a:cubicBezTo>
                  <a:cubicBezTo>
                    <a:pt x="6859501" y="2738159"/>
                    <a:pt x="6864120" y="2733819"/>
                    <a:pt x="6587798" y="3029618"/>
                  </a:cubicBezTo>
                  <a:cubicBezTo>
                    <a:pt x="6471574" y="3153289"/>
                    <a:pt x="6379979" y="3252371"/>
                    <a:pt x="6329179" y="3307336"/>
                  </a:cubicBezTo>
                  <a:cubicBezTo>
                    <a:pt x="6303010" y="3335541"/>
                    <a:pt x="6272991" y="3366640"/>
                    <a:pt x="6261446" y="3376042"/>
                  </a:cubicBezTo>
                  <a:lnTo>
                    <a:pt x="6241434" y="3393399"/>
                  </a:lnTo>
                  <a:lnTo>
                    <a:pt x="6074409" y="3384721"/>
                  </a:lnTo>
                  <a:cubicBezTo>
                    <a:pt x="5982046" y="3380381"/>
                    <a:pt x="5843500" y="3376042"/>
                    <a:pt x="5766530" y="3374595"/>
                  </a:cubicBezTo>
                  <a:cubicBezTo>
                    <a:pt x="5627215" y="3373149"/>
                    <a:pt x="5627215" y="3373149"/>
                    <a:pt x="5606433" y="3391230"/>
                  </a:cubicBezTo>
                  <a:cubicBezTo>
                    <a:pt x="5594888" y="3401355"/>
                    <a:pt x="5581033" y="3417266"/>
                    <a:pt x="5575645" y="3427391"/>
                  </a:cubicBezTo>
                  <a:cubicBezTo>
                    <a:pt x="5564869" y="3448364"/>
                    <a:pt x="5552554" y="3538767"/>
                    <a:pt x="5541009" y="3691367"/>
                  </a:cubicBezTo>
                  <a:cubicBezTo>
                    <a:pt x="5536391" y="3750672"/>
                    <a:pt x="5529463" y="3819378"/>
                    <a:pt x="5524845" y="3843244"/>
                  </a:cubicBezTo>
                  <a:cubicBezTo>
                    <a:pt x="5520997" y="3867111"/>
                    <a:pt x="5514069" y="3928585"/>
                    <a:pt x="5509451" y="3980657"/>
                  </a:cubicBezTo>
                  <a:cubicBezTo>
                    <a:pt x="5504833" y="4032006"/>
                    <a:pt x="5497906" y="4103605"/>
                    <a:pt x="5494827" y="4139766"/>
                  </a:cubicBezTo>
                  <a:cubicBezTo>
                    <a:pt x="5482512" y="4257652"/>
                    <a:pt x="5472506" y="4362519"/>
                    <a:pt x="5460960" y="4485467"/>
                  </a:cubicBezTo>
                  <a:cubicBezTo>
                    <a:pt x="5454803" y="4552727"/>
                    <a:pt x="5448645" y="4609138"/>
                    <a:pt x="5446336" y="4610585"/>
                  </a:cubicBezTo>
                  <a:cubicBezTo>
                    <a:pt x="5438639" y="4617817"/>
                    <a:pt x="5426324" y="4541879"/>
                    <a:pt x="5422475" y="4465217"/>
                  </a:cubicBezTo>
                  <a:cubicBezTo>
                    <a:pt x="5420166" y="4421100"/>
                    <a:pt x="5412469" y="4323465"/>
                    <a:pt x="5406312" y="4248250"/>
                  </a:cubicBezTo>
                  <a:cubicBezTo>
                    <a:pt x="5399384" y="4172311"/>
                    <a:pt x="5390918" y="4068167"/>
                    <a:pt x="5387069" y="4016818"/>
                  </a:cubicBezTo>
                  <a:cubicBezTo>
                    <a:pt x="5383221" y="3964746"/>
                    <a:pt x="5376293" y="3883745"/>
                    <a:pt x="5372445" y="3836012"/>
                  </a:cubicBezTo>
                  <a:cubicBezTo>
                    <a:pt x="5356281" y="3642911"/>
                    <a:pt x="5339348" y="3433177"/>
                    <a:pt x="5332421" y="3344220"/>
                  </a:cubicBezTo>
                  <a:cubicBezTo>
                    <a:pt x="5328572" y="3292148"/>
                    <a:pt x="5323954" y="3232120"/>
                    <a:pt x="5321645" y="3210424"/>
                  </a:cubicBezTo>
                  <a:cubicBezTo>
                    <a:pt x="5320105" y="3188727"/>
                    <a:pt x="5313178" y="3097601"/>
                    <a:pt x="5306251" y="3007921"/>
                  </a:cubicBezTo>
                  <a:cubicBezTo>
                    <a:pt x="5299324" y="2918241"/>
                    <a:pt x="5290857" y="2821329"/>
                    <a:pt x="5286239" y="2792400"/>
                  </a:cubicBezTo>
                  <a:cubicBezTo>
                    <a:pt x="5282390" y="2763471"/>
                    <a:pt x="5279311" y="2714292"/>
                    <a:pt x="5279311" y="2682470"/>
                  </a:cubicBezTo>
                  <a:cubicBezTo>
                    <a:pt x="5279311" y="2651372"/>
                    <a:pt x="5276233" y="2610148"/>
                    <a:pt x="5272384" y="2590621"/>
                  </a:cubicBezTo>
                  <a:cubicBezTo>
                    <a:pt x="5267766" y="2571817"/>
                    <a:pt x="5260839" y="2495879"/>
                    <a:pt x="5256220" y="2422110"/>
                  </a:cubicBezTo>
                  <a:cubicBezTo>
                    <a:pt x="5251602" y="2348341"/>
                    <a:pt x="5244675" y="2262277"/>
                    <a:pt x="5240826" y="2230456"/>
                  </a:cubicBezTo>
                  <a:cubicBezTo>
                    <a:pt x="5236208" y="2198634"/>
                    <a:pt x="5229281" y="2121972"/>
                    <a:pt x="5225433" y="2060498"/>
                  </a:cubicBezTo>
                  <a:cubicBezTo>
                    <a:pt x="5208499" y="1819665"/>
                    <a:pt x="5202342" y="1734324"/>
                    <a:pt x="5190796" y="1615715"/>
                  </a:cubicBezTo>
                  <a:cubicBezTo>
                    <a:pt x="5183869" y="1547732"/>
                    <a:pt x="5175402" y="1439249"/>
                    <a:pt x="5170784" y="1373436"/>
                  </a:cubicBezTo>
                  <a:cubicBezTo>
                    <a:pt x="5166935" y="1307622"/>
                    <a:pt x="5160778" y="1215050"/>
                    <a:pt x="5156160" y="1167317"/>
                  </a:cubicBezTo>
                  <a:cubicBezTo>
                    <a:pt x="5152311" y="1119584"/>
                    <a:pt x="5143845" y="1016886"/>
                    <a:pt x="5137687" y="939501"/>
                  </a:cubicBezTo>
                  <a:cubicBezTo>
                    <a:pt x="5130760" y="862116"/>
                    <a:pt x="5123832" y="784008"/>
                    <a:pt x="5121523" y="765928"/>
                  </a:cubicBezTo>
                  <a:cubicBezTo>
                    <a:pt x="5117675" y="727597"/>
                    <a:pt x="5113057" y="669016"/>
                    <a:pt x="5102281" y="505567"/>
                  </a:cubicBezTo>
                  <a:cubicBezTo>
                    <a:pt x="5097663" y="439754"/>
                    <a:pt x="5090735" y="360199"/>
                    <a:pt x="5086887" y="328377"/>
                  </a:cubicBezTo>
                  <a:cubicBezTo>
                    <a:pt x="5083038" y="296556"/>
                    <a:pt x="5077651" y="232912"/>
                    <a:pt x="5075341" y="187349"/>
                  </a:cubicBezTo>
                  <a:cubicBezTo>
                    <a:pt x="5069184" y="78865"/>
                    <a:pt x="5060717" y="47767"/>
                    <a:pt x="5027620" y="21007"/>
                  </a:cubicBezTo>
                  <a:cubicBezTo>
                    <a:pt x="4997602" y="-4306"/>
                    <a:pt x="4969893" y="-6475"/>
                    <a:pt x="4938335" y="1305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285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CF85175-113E-40F0-9410-ABA3C096C299}"/>
              </a:ext>
            </a:extLst>
          </p:cNvPr>
          <p:cNvGrpSpPr/>
          <p:nvPr/>
        </p:nvGrpSpPr>
        <p:grpSpPr>
          <a:xfrm>
            <a:off x="3734804" y="2261565"/>
            <a:ext cx="1045383" cy="975605"/>
            <a:chOff x="7853651" y="43321"/>
            <a:chExt cx="1390134" cy="12370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3" name="Heart 52">
              <a:extLst>
                <a:ext uri="{FF2B5EF4-FFF2-40B4-BE49-F238E27FC236}">
                  <a16:creationId xmlns:a16="http://schemas.microsoft.com/office/drawing/2014/main" id="{E9060386-0EDC-44D7-8650-95CD1EC1E196}"/>
                </a:ext>
              </a:extLst>
            </p:cNvPr>
            <p:cNvSpPr/>
            <p:nvPr/>
          </p:nvSpPr>
          <p:spPr>
            <a:xfrm>
              <a:off x="7853651" y="43321"/>
              <a:ext cx="1390134" cy="1237084"/>
            </a:xfrm>
            <a:prstGeom prst="heart">
              <a:avLst/>
            </a:prstGeom>
            <a:solidFill>
              <a:srgbClr val="B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Graphic 4">
              <a:extLst>
                <a:ext uri="{FF2B5EF4-FFF2-40B4-BE49-F238E27FC236}">
                  <a16:creationId xmlns:a16="http://schemas.microsoft.com/office/drawing/2014/main" id="{70835F43-1848-4632-96AF-D5E18798A236}"/>
                </a:ext>
              </a:extLst>
            </p:cNvPr>
            <p:cNvSpPr/>
            <p:nvPr/>
          </p:nvSpPr>
          <p:spPr>
            <a:xfrm rot="10800000" flipV="1">
              <a:off x="8052948" y="433562"/>
              <a:ext cx="1028373" cy="548517"/>
            </a:xfrm>
            <a:custGeom>
              <a:avLst/>
              <a:gdLst>
                <a:gd name="connsiteX0" fmla="*/ 4938335 w 9588461"/>
                <a:gd name="connsiteY0" fmla="*/ 13052 h 5769912"/>
                <a:gd name="connsiteX1" fmla="*/ 4885996 w 9588461"/>
                <a:gd name="connsiteY1" fmla="*/ 138893 h 5769912"/>
                <a:gd name="connsiteX2" fmla="*/ 4871371 w 9588461"/>
                <a:gd name="connsiteY2" fmla="*/ 299448 h 5769912"/>
                <a:gd name="connsiteX3" fmla="*/ 4858287 w 9588461"/>
                <a:gd name="connsiteY3" fmla="*/ 486040 h 5769912"/>
                <a:gd name="connsiteX4" fmla="*/ 4846741 w 9588461"/>
                <a:gd name="connsiteY4" fmla="*/ 596693 h 5769912"/>
                <a:gd name="connsiteX5" fmla="*/ 4840584 w 9588461"/>
                <a:gd name="connsiteY5" fmla="*/ 665400 h 5769912"/>
                <a:gd name="connsiteX6" fmla="*/ 4817493 w 9588461"/>
                <a:gd name="connsiteY6" fmla="*/ 997359 h 5769912"/>
                <a:gd name="connsiteX7" fmla="*/ 4801329 w 9588461"/>
                <a:gd name="connsiteY7" fmla="*/ 1196246 h 5769912"/>
                <a:gd name="connsiteX8" fmla="*/ 4790553 w 9588461"/>
                <a:gd name="connsiteY8" fmla="*/ 1344507 h 5769912"/>
                <a:gd name="connsiteX9" fmla="*/ 4779008 w 9588461"/>
                <a:gd name="connsiteY9" fmla="*/ 1514464 h 5769912"/>
                <a:gd name="connsiteX10" fmla="*/ 4762844 w 9588461"/>
                <a:gd name="connsiteY10" fmla="*/ 1716967 h 5769912"/>
                <a:gd name="connsiteX11" fmla="*/ 4740523 w 9588461"/>
                <a:gd name="connsiteY11" fmla="*/ 2020721 h 5769912"/>
                <a:gd name="connsiteX12" fmla="*/ 4713583 w 9588461"/>
                <a:gd name="connsiteY12" fmla="*/ 2382333 h 5769912"/>
                <a:gd name="connsiteX13" fmla="*/ 4694341 w 9588461"/>
                <a:gd name="connsiteY13" fmla="*/ 2624613 h 5769912"/>
                <a:gd name="connsiteX14" fmla="*/ 4678177 w 9588461"/>
                <a:gd name="connsiteY14" fmla="*/ 2837964 h 5769912"/>
                <a:gd name="connsiteX15" fmla="*/ 4663553 w 9588461"/>
                <a:gd name="connsiteY15" fmla="*/ 3036850 h 5769912"/>
                <a:gd name="connsiteX16" fmla="*/ 4648159 w 9588461"/>
                <a:gd name="connsiteY16" fmla="*/ 3210424 h 5769912"/>
                <a:gd name="connsiteX17" fmla="*/ 4636614 w 9588461"/>
                <a:gd name="connsiteY17" fmla="*/ 3349283 h 5769912"/>
                <a:gd name="connsiteX18" fmla="*/ 4631226 w 9588461"/>
                <a:gd name="connsiteY18" fmla="*/ 3412203 h 5769912"/>
                <a:gd name="connsiteX19" fmla="*/ 4610444 w 9588461"/>
                <a:gd name="connsiteY19" fmla="*/ 3397739 h 5769912"/>
                <a:gd name="connsiteX20" fmla="*/ 4470359 w 9588461"/>
                <a:gd name="connsiteY20" fmla="*/ 3364470 h 5769912"/>
                <a:gd name="connsiteX21" fmla="*/ 4351056 w 9588461"/>
                <a:gd name="connsiteY21" fmla="*/ 3345667 h 5769912"/>
                <a:gd name="connsiteX22" fmla="*/ 4337201 w 9588461"/>
                <a:gd name="connsiteY22" fmla="*/ 3316014 h 5769912"/>
                <a:gd name="connsiteX23" fmla="*/ 4277165 w 9588461"/>
                <a:gd name="connsiteY23" fmla="*/ 3181495 h 5769912"/>
                <a:gd name="connsiteX24" fmla="*/ 4220977 w 9588461"/>
                <a:gd name="connsiteY24" fmla="*/ 3054931 h 5769912"/>
                <a:gd name="connsiteX25" fmla="*/ 4182492 w 9588461"/>
                <a:gd name="connsiteY25" fmla="*/ 2968144 h 5769912"/>
                <a:gd name="connsiteX26" fmla="*/ 4140928 w 9588461"/>
                <a:gd name="connsiteY26" fmla="*/ 2874125 h 5769912"/>
                <a:gd name="connsiteX27" fmla="*/ 4121686 w 9588461"/>
                <a:gd name="connsiteY27" fmla="*/ 2829285 h 5769912"/>
                <a:gd name="connsiteX28" fmla="*/ 4050873 w 9588461"/>
                <a:gd name="connsiteY28" fmla="*/ 2772150 h 5769912"/>
                <a:gd name="connsiteX29" fmla="*/ 3933879 w 9588461"/>
                <a:gd name="connsiteY29" fmla="*/ 2871955 h 5769912"/>
                <a:gd name="connsiteX30" fmla="*/ 3804570 w 9588461"/>
                <a:gd name="connsiteY30" fmla="*/ 3221272 h 5769912"/>
                <a:gd name="connsiteX31" fmla="*/ 3769164 w 9588461"/>
                <a:gd name="connsiteY31" fmla="*/ 3317461 h 5769912"/>
                <a:gd name="connsiteX32" fmla="*/ 3744534 w 9588461"/>
                <a:gd name="connsiteY32" fmla="*/ 3366640 h 5769912"/>
                <a:gd name="connsiteX33" fmla="*/ 3595212 w 9588461"/>
                <a:gd name="connsiteY33" fmla="*/ 3363024 h 5769912"/>
                <a:gd name="connsiteX34" fmla="*/ 3332745 w 9588461"/>
                <a:gd name="connsiteY34" fmla="*/ 3513454 h 5769912"/>
                <a:gd name="connsiteX35" fmla="*/ 3300418 w 9588461"/>
                <a:gd name="connsiteY35" fmla="*/ 3467891 h 5769912"/>
                <a:gd name="connsiteX36" fmla="*/ 3250387 w 9588461"/>
                <a:gd name="connsiteY36" fmla="*/ 3377488 h 5769912"/>
                <a:gd name="connsiteX37" fmla="*/ 3225757 w 9588461"/>
                <a:gd name="connsiteY37" fmla="*/ 3351452 h 5769912"/>
                <a:gd name="connsiteX38" fmla="*/ 3041799 w 9588461"/>
                <a:gd name="connsiteY38" fmla="*/ 3353622 h 5769912"/>
                <a:gd name="connsiteX39" fmla="*/ 2735459 w 9588461"/>
                <a:gd name="connsiteY39" fmla="*/ 3304443 h 5769912"/>
                <a:gd name="connsiteX40" fmla="*/ 2673114 w 9588461"/>
                <a:gd name="connsiteY40" fmla="*/ 3278407 h 5769912"/>
                <a:gd name="connsiteX41" fmla="*/ 2596914 w 9588461"/>
                <a:gd name="connsiteY41" fmla="*/ 3246585 h 5769912"/>
                <a:gd name="connsiteX42" fmla="*/ 2516865 w 9588461"/>
                <a:gd name="connsiteY42" fmla="*/ 3212593 h 5769912"/>
                <a:gd name="connsiteX43" fmla="*/ 2431429 w 9588461"/>
                <a:gd name="connsiteY43" fmla="*/ 3174986 h 5769912"/>
                <a:gd name="connsiteX44" fmla="*/ 2235156 w 9588461"/>
                <a:gd name="connsiteY44" fmla="*/ 3177155 h 5769912"/>
                <a:gd name="connsiteX45" fmla="*/ 1916501 w 9588461"/>
                <a:gd name="connsiteY45" fmla="*/ 3334095 h 5769912"/>
                <a:gd name="connsiteX46" fmla="*/ 1797967 w 9588461"/>
                <a:gd name="connsiteY46" fmla="*/ 3391230 h 5769912"/>
                <a:gd name="connsiteX47" fmla="*/ 1408500 w 9588461"/>
                <a:gd name="connsiteY47" fmla="*/ 3390506 h 5769912"/>
                <a:gd name="connsiteX48" fmla="*/ 713463 w 9588461"/>
                <a:gd name="connsiteY48" fmla="*/ 3384721 h 5769912"/>
                <a:gd name="connsiteX49" fmla="*/ 408662 w 9588461"/>
                <a:gd name="connsiteY49" fmla="*/ 3380381 h 5769912"/>
                <a:gd name="connsiteX50" fmla="*/ 376335 w 9588461"/>
                <a:gd name="connsiteY50" fmla="*/ 3345667 h 5769912"/>
                <a:gd name="connsiteX51" fmla="*/ 237789 w 9588461"/>
                <a:gd name="connsiteY51" fmla="*/ 3277683 h 5769912"/>
                <a:gd name="connsiteX52" fmla="*/ 44595 w 9588461"/>
                <a:gd name="connsiteY52" fmla="*/ 3355792 h 5769912"/>
                <a:gd name="connsiteX53" fmla="*/ 6110 w 9588461"/>
                <a:gd name="connsiteY53" fmla="*/ 3512731 h 5769912"/>
                <a:gd name="connsiteX54" fmla="*/ 23044 w 9588461"/>
                <a:gd name="connsiteY54" fmla="*/ 3546723 h 5769912"/>
                <a:gd name="connsiteX55" fmla="*/ 119256 w 9588461"/>
                <a:gd name="connsiteY55" fmla="*/ 3644358 h 5769912"/>
                <a:gd name="connsiteX56" fmla="*/ 310911 w 9588461"/>
                <a:gd name="connsiteY56" fmla="*/ 3645081 h 5769912"/>
                <a:gd name="connsiteX57" fmla="*/ 389420 w 9588461"/>
                <a:gd name="connsiteY57" fmla="*/ 3576375 h 5769912"/>
                <a:gd name="connsiteX58" fmla="*/ 408662 w 9588461"/>
                <a:gd name="connsiteY58" fmla="*/ 3548892 h 5769912"/>
                <a:gd name="connsiteX59" fmla="*/ 1126021 w 9588461"/>
                <a:gd name="connsiteY59" fmla="*/ 3553955 h 5769912"/>
                <a:gd name="connsiteX60" fmla="*/ 1843379 w 9588461"/>
                <a:gd name="connsiteY60" fmla="*/ 3559741 h 5769912"/>
                <a:gd name="connsiteX61" fmla="*/ 1924198 w 9588461"/>
                <a:gd name="connsiteY61" fmla="*/ 3519963 h 5769912"/>
                <a:gd name="connsiteX62" fmla="*/ 2249780 w 9588461"/>
                <a:gd name="connsiteY62" fmla="*/ 3359408 h 5769912"/>
                <a:gd name="connsiteX63" fmla="*/ 2333677 w 9588461"/>
                <a:gd name="connsiteY63" fmla="*/ 3318184 h 5769912"/>
                <a:gd name="connsiteX64" fmla="*/ 2432198 w 9588461"/>
                <a:gd name="connsiteY64" fmla="*/ 3358685 h 5769912"/>
                <a:gd name="connsiteX65" fmla="*/ 2625393 w 9588461"/>
                <a:gd name="connsiteY65" fmla="*/ 3441132 h 5769912"/>
                <a:gd name="connsiteX66" fmla="*/ 2777793 w 9588461"/>
                <a:gd name="connsiteY66" fmla="*/ 3506945 h 5769912"/>
                <a:gd name="connsiteX67" fmla="*/ 2835520 w 9588461"/>
                <a:gd name="connsiteY67" fmla="*/ 3530812 h 5769912"/>
                <a:gd name="connsiteX68" fmla="*/ 2982533 w 9588461"/>
                <a:gd name="connsiteY68" fmla="*/ 3525749 h 5769912"/>
                <a:gd name="connsiteX69" fmla="*/ 3130315 w 9588461"/>
                <a:gd name="connsiteY69" fmla="*/ 3520687 h 5769912"/>
                <a:gd name="connsiteX70" fmla="*/ 3166490 w 9588461"/>
                <a:gd name="connsiteY70" fmla="*/ 3602411 h 5769912"/>
                <a:gd name="connsiteX71" fmla="*/ 3216521 w 9588461"/>
                <a:gd name="connsiteY71" fmla="*/ 3713064 h 5769912"/>
                <a:gd name="connsiteX72" fmla="*/ 3247309 w 9588461"/>
                <a:gd name="connsiteY72" fmla="*/ 3781770 h 5769912"/>
                <a:gd name="connsiteX73" fmla="*/ 3378157 w 9588461"/>
                <a:gd name="connsiteY73" fmla="*/ 3883745 h 5769912"/>
                <a:gd name="connsiteX74" fmla="*/ 3471291 w 9588461"/>
                <a:gd name="connsiteY74" fmla="*/ 3723912 h 5769912"/>
                <a:gd name="connsiteX75" fmla="*/ 3503618 w 9588461"/>
                <a:gd name="connsiteY75" fmla="*/ 3572036 h 5769912"/>
                <a:gd name="connsiteX76" fmla="*/ 3539794 w 9588461"/>
                <a:gd name="connsiteY76" fmla="*/ 3529365 h 5769912"/>
                <a:gd name="connsiteX77" fmla="*/ 3682188 w 9588461"/>
                <a:gd name="connsiteY77" fmla="*/ 3535874 h 5769912"/>
                <a:gd name="connsiteX78" fmla="*/ 3833818 w 9588461"/>
                <a:gd name="connsiteY78" fmla="*/ 3530089 h 5769912"/>
                <a:gd name="connsiteX79" fmla="*/ 3943116 w 9588461"/>
                <a:gd name="connsiteY79" fmla="*/ 3358685 h 5769912"/>
                <a:gd name="connsiteX80" fmla="*/ 3983910 w 9588461"/>
                <a:gd name="connsiteY80" fmla="*/ 3246585 h 5769912"/>
                <a:gd name="connsiteX81" fmla="*/ 4013158 w 9588461"/>
                <a:gd name="connsiteY81" fmla="*/ 3168477 h 5769912"/>
                <a:gd name="connsiteX82" fmla="*/ 4043946 w 9588461"/>
                <a:gd name="connsiteY82" fmla="*/ 3101217 h 5769912"/>
                <a:gd name="connsiteX83" fmla="*/ 4156322 w 9588461"/>
                <a:gd name="connsiteY83" fmla="*/ 3344220 h 5769912"/>
                <a:gd name="connsiteX84" fmla="*/ 4233292 w 9588461"/>
                <a:gd name="connsiteY84" fmla="*/ 3478740 h 5769912"/>
                <a:gd name="connsiteX85" fmla="*/ 4321807 w 9588461"/>
                <a:gd name="connsiteY85" fmla="*/ 3514178 h 5769912"/>
                <a:gd name="connsiteX86" fmla="*/ 4515771 w 9588461"/>
                <a:gd name="connsiteY86" fmla="*/ 3553232 h 5769912"/>
                <a:gd name="connsiteX87" fmla="*/ 4595050 w 9588461"/>
                <a:gd name="connsiteY87" fmla="*/ 3684135 h 5769912"/>
                <a:gd name="connsiteX88" fmla="*/ 4703577 w 9588461"/>
                <a:gd name="connsiteY88" fmla="*/ 3767306 h 5769912"/>
                <a:gd name="connsiteX89" fmla="*/ 4802099 w 9588461"/>
                <a:gd name="connsiteY89" fmla="*/ 3586500 h 5769912"/>
                <a:gd name="connsiteX90" fmla="*/ 4828268 w 9588461"/>
                <a:gd name="connsiteY90" fmla="*/ 3217656 h 5769912"/>
                <a:gd name="connsiteX91" fmla="*/ 4839814 w 9588461"/>
                <a:gd name="connsiteY91" fmla="*/ 3058547 h 5769912"/>
                <a:gd name="connsiteX92" fmla="*/ 4855208 w 9588461"/>
                <a:gd name="connsiteY92" fmla="*/ 2852428 h 5769912"/>
                <a:gd name="connsiteX93" fmla="*/ 4871371 w 9588461"/>
                <a:gd name="connsiteY93" fmla="*/ 2617380 h 5769912"/>
                <a:gd name="connsiteX94" fmla="*/ 4886765 w 9588461"/>
                <a:gd name="connsiteY94" fmla="*/ 2445253 h 5769912"/>
                <a:gd name="connsiteX95" fmla="*/ 4894462 w 9588461"/>
                <a:gd name="connsiteY95" fmla="*/ 2346171 h 5769912"/>
                <a:gd name="connsiteX96" fmla="*/ 4902159 w 9588461"/>
                <a:gd name="connsiteY96" fmla="*/ 2229009 h 5769912"/>
                <a:gd name="connsiteX97" fmla="*/ 4918323 w 9588461"/>
                <a:gd name="connsiteY97" fmla="*/ 2060498 h 5769912"/>
                <a:gd name="connsiteX98" fmla="*/ 4933717 w 9588461"/>
                <a:gd name="connsiteY98" fmla="*/ 1850763 h 5769912"/>
                <a:gd name="connsiteX99" fmla="*/ 4947572 w 9588461"/>
                <a:gd name="connsiteY99" fmla="*/ 1655493 h 5769912"/>
                <a:gd name="connsiteX100" fmla="*/ 4976820 w 9588461"/>
                <a:gd name="connsiteY100" fmla="*/ 1290265 h 5769912"/>
                <a:gd name="connsiteX101" fmla="*/ 4988366 w 9588461"/>
                <a:gd name="connsiteY101" fmla="*/ 1322810 h 5769912"/>
                <a:gd name="connsiteX102" fmla="*/ 5014535 w 9588461"/>
                <a:gd name="connsiteY102" fmla="*/ 1641028 h 5769912"/>
                <a:gd name="connsiteX103" fmla="*/ 5044554 w 9588461"/>
                <a:gd name="connsiteY103" fmla="*/ 1991792 h 5769912"/>
                <a:gd name="connsiteX104" fmla="*/ 5056099 w 9588461"/>
                <a:gd name="connsiteY104" fmla="*/ 2158133 h 5769912"/>
                <a:gd name="connsiteX105" fmla="*/ 5063796 w 9588461"/>
                <a:gd name="connsiteY105" fmla="*/ 2263001 h 5769912"/>
                <a:gd name="connsiteX106" fmla="*/ 5079190 w 9588461"/>
                <a:gd name="connsiteY106" fmla="*/ 2436574 h 5769912"/>
                <a:gd name="connsiteX107" fmla="*/ 5094584 w 9588461"/>
                <a:gd name="connsiteY107" fmla="*/ 2617380 h 5769912"/>
                <a:gd name="connsiteX108" fmla="*/ 5109978 w 9588461"/>
                <a:gd name="connsiteY108" fmla="*/ 2809035 h 5769912"/>
                <a:gd name="connsiteX109" fmla="*/ 5148463 w 9588461"/>
                <a:gd name="connsiteY109" fmla="*/ 3297211 h 5769912"/>
                <a:gd name="connsiteX110" fmla="*/ 5171554 w 9588461"/>
                <a:gd name="connsiteY110" fmla="*/ 3590116 h 5769912"/>
                <a:gd name="connsiteX111" fmla="*/ 5183099 w 9588461"/>
                <a:gd name="connsiteY111" fmla="*/ 3740547 h 5769912"/>
                <a:gd name="connsiteX112" fmla="*/ 5217736 w 9588461"/>
                <a:gd name="connsiteY112" fmla="*/ 4136150 h 5769912"/>
                <a:gd name="connsiteX113" fmla="*/ 5248523 w 9588461"/>
                <a:gd name="connsiteY113" fmla="*/ 4519459 h 5769912"/>
                <a:gd name="connsiteX114" fmla="*/ 5279311 w 9588461"/>
                <a:gd name="connsiteY114" fmla="*/ 4884687 h 5769912"/>
                <a:gd name="connsiteX115" fmla="*/ 5290087 w 9588461"/>
                <a:gd name="connsiteY115" fmla="*/ 5036564 h 5769912"/>
                <a:gd name="connsiteX116" fmla="*/ 5306251 w 9588461"/>
                <a:gd name="connsiteY116" fmla="*/ 5239066 h 5769912"/>
                <a:gd name="connsiteX117" fmla="*/ 5325493 w 9588461"/>
                <a:gd name="connsiteY117" fmla="*/ 5445185 h 5769912"/>
                <a:gd name="connsiteX118" fmla="*/ 5333190 w 9588461"/>
                <a:gd name="connsiteY118" fmla="*/ 5568133 h 5769912"/>
                <a:gd name="connsiteX119" fmla="*/ 5369366 w 9588461"/>
                <a:gd name="connsiteY119" fmla="*/ 5728689 h 5769912"/>
                <a:gd name="connsiteX120" fmla="*/ 5410930 w 9588461"/>
                <a:gd name="connsiteY120" fmla="*/ 5756894 h 5769912"/>
                <a:gd name="connsiteX121" fmla="*/ 5439409 w 9588461"/>
                <a:gd name="connsiteY121" fmla="*/ 5769912 h 5769912"/>
                <a:gd name="connsiteX122" fmla="*/ 5470196 w 9588461"/>
                <a:gd name="connsiteY122" fmla="*/ 5748939 h 5769912"/>
                <a:gd name="connsiteX123" fmla="*/ 5510221 w 9588461"/>
                <a:gd name="connsiteY123" fmla="*/ 5712778 h 5769912"/>
                <a:gd name="connsiteX124" fmla="*/ 5544857 w 9588461"/>
                <a:gd name="connsiteY124" fmla="*/ 5445185 h 5769912"/>
                <a:gd name="connsiteX125" fmla="*/ 5567948 w 9588461"/>
                <a:gd name="connsiteY125" fmla="*/ 5210137 h 5769912"/>
                <a:gd name="connsiteX126" fmla="*/ 5591039 w 9588461"/>
                <a:gd name="connsiteY126" fmla="*/ 4982322 h 5769912"/>
                <a:gd name="connsiteX127" fmla="*/ 5606433 w 9588461"/>
                <a:gd name="connsiteY127" fmla="*/ 4823213 h 5769912"/>
                <a:gd name="connsiteX128" fmla="*/ 5663391 w 9588461"/>
                <a:gd name="connsiteY128" fmla="*/ 4269946 h 5769912"/>
                <a:gd name="connsiteX129" fmla="*/ 5686482 w 9588461"/>
                <a:gd name="connsiteY129" fmla="*/ 4038515 h 5769912"/>
                <a:gd name="connsiteX130" fmla="*/ 5717270 w 9588461"/>
                <a:gd name="connsiteY130" fmla="*/ 3731145 h 5769912"/>
                <a:gd name="connsiteX131" fmla="*/ 5730354 w 9588461"/>
                <a:gd name="connsiteY131" fmla="*/ 3591563 h 5769912"/>
                <a:gd name="connsiteX132" fmla="*/ 5735742 w 9588461"/>
                <a:gd name="connsiteY132" fmla="*/ 3543107 h 5769912"/>
                <a:gd name="connsiteX133" fmla="*/ 5794239 w 9588461"/>
                <a:gd name="connsiteY133" fmla="*/ 3543107 h 5769912"/>
                <a:gd name="connsiteX134" fmla="*/ 6072100 w 9588461"/>
                <a:gd name="connsiteY134" fmla="*/ 3551062 h 5769912"/>
                <a:gd name="connsiteX135" fmla="*/ 6319173 w 9588461"/>
                <a:gd name="connsiteY135" fmla="*/ 3547446 h 5769912"/>
                <a:gd name="connsiteX136" fmla="*/ 6430780 w 9588461"/>
                <a:gd name="connsiteY136" fmla="*/ 3447641 h 5769912"/>
                <a:gd name="connsiteX137" fmla="*/ 6589337 w 9588461"/>
                <a:gd name="connsiteY137" fmla="*/ 3279130 h 5769912"/>
                <a:gd name="connsiteX138" fmla="*/ 6642446 w 9588461"/>
                <a:gd name="connsiteY138" fmla="*/ 3221272 h 5769912"/>
                <a:gd name="connsiteX139" fmla="*/ 6699404 w 9588461"/>
                <a:gd name="connsiteY139" fmla="*/ 3159798 h 5769912"/>
                <a:gd name="connsiteX140" fmla="*/ 6817938 w 9588461"/>
                <a:gd name="connsiteY140" fmla="*/ 3034680 h 5769912"/>
                <a:gd name="connsiteX141" fmla="*/ 6897986 w 9588461"/>
                <a:gd name="connsiteY141" fmla="*/ 2949340 h 5769912"/>
                <a:gd name="connsiteX142" fmla="*/ 6914150 w 9588461"/>
                <a:gd name="connsiteY142" fmla="*/ 2963804 h 5769912"/>
                <a:gd name="connsiteX143" fmla="*/ 6964950 w 9588461"/>
                <a:gd name="connsiteY143" fmla="*/ 3022386 h 5769912"/>
                <a:gd name="connsiteX144" fmla="*/ 7266672 w 9588461"/>
                <a:gd name="connsiteY144" fmla="*/ 3376765 h 5769912"/>
                <a:gd name="connsiteX145" fmla="*/ 7309775 w 9588461"/>
                <a:gd name="connsiteY145" fmla="*/ 3427391 h 5769912"/>
                <a:gd name="connsiteX146" fmla="*/ 7359805 w 9588461"/>
                <a:gd name="connsiteY146" fmla="*/ 3478016 h 5769912"/>
                <a:gd name="connsiteX147" fmla="*/ 7384435 w 9588461"/>
                <a:gd name="connsiteY147" fmla="*/ 3496097 h 5769912"/>
                <a:gd name="connsiteX148" fmla="*/ 8277285 w 9588461"/>
                <a:gd name="connsiteY148" fmla="*/ 3502606 h 5769912"/>
                <a:gd name="connsiteX149" fmla="*/ 9177062 w 9588461"/>
                <a:gd name="connsiteY149" fmla="*/ 3519240 h 5769912"/>
                <a:gd name="connsiteX150" fmla="*/ 9266347 w 9588461"/>
                <a:gd name="connsiteY150" fmla="*/ 3600964 h 5769912"/>
                <a:gd name="connsiteX151" fmla="*/ 9493408 w 9588461"/>
                <a:gd name="connsiteY151" fmla="*/ 3580714 h 5769912"/>
                <a:gd name="connsiteX152" fmla="*/ 9560371 w 9588461"/>
                <a:gd name="connsiteY152" fmla="*/ 3499713 h 5769912"/>
                <a:gd name="connsiteX153" fmla="*/ 9581153 w 9588461"/>
                <a:gd name="connsiteY153" fmla="*/ 3393399 h 5769912"/>
                <a:gd name="connsiteX154" fmla="*/ 9464159 w 9588461"/>
                <a:gd name="connsiteY154" fmla="*/ 3248031 h 5769912"/>
                <a:gd name="connsiteX155" fmla="*/ 9371026 w 9588461"/>
                <a:gd name="connsiteY155" fmla="*/ 3228504 h 5769912"/>
                <a:gd name="connsiteX156" fmla="*/ 9172443 w 9588461"/>
                <a:gd name="connsiteY156" fmla="*/ 3332648 h 5769912"/>
                <a:gd name="connsiteX157" fmla="*/ 8466630 w 9588461"/>
                <a:gd name="connsiteY157" fmla="*/ 3337711 h 5769912"/>
                <a:gd name="connsiteX158" fmla="*/ 7440623 w 9588461"/>
                <a:gd name="connsiteY158" fmla="*/ 3315291 h 5769912"/>
                <a:gd name="connsiteX159" fmla="*/ 7424460 w 9588461"/>
                <a:gd name="connsiteY159" fmla="*/ 3295764 h 5769912"/>
                <a:gd name="connsiteX160" fmla="*/ 7211253 w 9588461"/>
                <a:gd name="connsiteY160" fmla="*/ 3046252 h 5769912"/>
                <a:gd name="connsiteX161" fmla="*/ 6971877 w 9588461"/>
                <a:gd name="connsiteY161" fmla="*/ 2767088 h 5769912"/>
                <a:gd name="connsiteX162" fmla="*/ 6907992 w 9588461"/>
                <a:gd name="connsiteY162" fmla="*/ 2738159 h 5769912"/>
                <a:gd name="connsiteX163" fmla="*/ 6587798 w 9588461"/>
                <a:gd name="connsiteY163" fmla="*/ 3029618 h 5769912"/>
                <a:gd name="connsiteX164" fmla="*/ 6329179 w 9588461"/>
                <a:gd name="connsiteY164" fmla="*/ 3307336 h 5769912"/>
                <a:gd name="connsiteX165" fmla="*/ 6261446 w 9588461"/>
                <a:gd name="connsiteY165" fmla="*/ 3376042 h 5769912"/>
                <a:gd name="connsiteX166" fmla="*/ 6241434 w 9588461"/>
                <a:gd name="connsiteY166" fmla="*/ 3393399 h 5769912"/>
                <a:gd name="connsiteX167" fmla="*/ 6074409 w 9588461"/>
                <a:gd name="connsiteY167" fmla="*/ 3384721 h 5769912"/>
                <a:gd name="connsiteX168" fmla="*/ 5766530 w 9588461"/>
                <a:gd name="connsiteY168" fmla="*/ 3374595 h 5769912"/>
                <a:gd name="connsiteX169" fmla="*/ 5606433 w 9588461"/>
                <a:gd name="connsiteY169" fmla="*/ 3391230 h 5769912"/>
                <a:gd name="connsiteX170" fmla="*/ 5575645 w 9588461"/>
                <a:gd name="connsiteY170" fmla="*/ 3427391 h 5769912"/>
                <a:gd name="connsiteX171" fmla="*/ 5541009 w 9588461"/>
                <a:gd name="connsiteY171" fmla="*/ 3691367 h 5769912"/>
                <a:gd name="connsiteX172" fmla="*/ 5524845 w 9588461"/>
                <a:gd name="connsiteY172" fmla="*/ 3843244 h 5769912"/>
                <a:gd name="connsiteX173" fmla="*/ 5509451 w 9588461"/>
                <a:gd name="connsiteY173" fmla="*/ 3980657 h 5769912"/>
                <a:gd name="connsiteX174" fmla="*/ 5494827 w 9588461"/>
                <a:gd name="connsiteY174" fmla="*/ 4139766 h 5769912"/>
                <a:gd name="connsiteX175" fmla="*/ 5460960 w 9588461"/>
                <a:gd name="connsiteY175" fmla="*/ 4485467 h 5769912"/>
                <a:gd name="connsiteX176" fmla="*/ 5446336 w 9588461"/>
                <a:gd name="connsiteY176" fmla="*/ 4610585 h 5769912"/>
                <a:gd name="connsiteX177" fmla="*/ 5422475 w 9588461"/>
                <a:gd name="connsiteY177" fmla="*/ 4465217 h 5769912"/>
                <a:gd name="connsiteX178" fmla="*/ 5406312 w 9588461"/>
                <a:gd name="connsiteY178" fmla="*/ 4248250 h 5769912"/>
                <a:gd name="connsiteX179" fmla="*/ 5387069 w 9588461"/>
                <a:gd name="connsiteY179" fmla="*/ 4016818 h 5769912"/>
                <a:gd name="connsiteX180" fmla="*/ 5372445 w 9588461"/>
                <a:gd name="connsiteY180" fmla="*/ 3836012 h 5769912"/>
                <a:gd name="connsiteX181" fmla="*/ 5332421 w 9588461"/>
                <a:gd name="connsiteY181" fmla="*/ 3344220 h 5769912"/>
                <a:gd name="connsiteX182" fmla="*/ 5321645 w 9588461"/>
                <a:gd name="connsiteY182" fmla="*/ 3210424 h 5769912"/>
                <a:gd name="connsiteX183" fmla="*/ 5306251 w 9588461"/>
                <a:gd name="connsiteY183" fmla="*/ 3007921 h 5769912"/>
                <a:gd name="connsiteX184" fmla="*/ 5286239 w 9588461"/>
                <a:gd name="connsiteY184" fmla="*/ 2792400 h 5769912"/>
                <a:gd name="connsiteX185" fmla="*/ 5279311 w 9588461"/>
                <a:gd name="connsiteY185" fmla="*/ 2682470 h 5769912"/>
                <a:gd name="connsiteX186" fmla="*/ 5272384 w 9588461"/>
                <a:gd name="connsiteY186" fmla="*/ 2590621 h 5769912"/>
                <a:gd name="connsiteX187" fmla="*/ 5256220 w 9588461"/>
                <a:gd name="connsiteY187" fmla="*/ 2422110 h 5769912"/>
                <a:gd name="connsiteX188" fmla="*/ 5240826 w 9588461"/>
                <a:gd name="connsiteY188" fmla="*/ 2230456 h 5769912"/>
                <a:gd name="connsiteX189" fmla="*/ 5225433 w 9588461"/>
                <a:gd name="connsiteY189" fmla="*/ 2060498 h 5769912"/>
                <a:gd name="connsiteX190" fmla="*/ 5190796 w 9588461"/>
                <a:gd name="connsiteY190" fmla="*/ 1615715 h 5769912"/>
                <a:gd name="connsiteX191" fmla="*/ 5170784 w 9588461"/>
                <a:gd name="connsiteY191" fmla="*/ 1373436 h 5769912"/>
                <a:gd name="connsiteX192" fmla="*/ 5156160 w 9588461"/>
                <a:gd name="connsiteY192" fmla="*/ 1167317 h 5769912"/>
                <a:gd name="connsiteX193" fmla="*/ 5137687 w 9588461"/>
                <a:gd name="connsiteY193" fmla="*/ 939501 h 5769912"/>
                <a:gd name="connsiteX194" fmla="*/ 5121523 w 9588461"/>
                <a:gd name="connsiteY194" fmla="*/ 765928 h 5769912"/>
                <a:gd name="connsiteX195" fmla="*/ 5102281 w 9588461"/>
                <a:gd name="connsiteY195" fmla="*/ 505567 h 5769912"/>
                <a:gd name="connsiteX196" fmla="*/ 5086887 w 9588461"/>
                <a:gd name="connsiteY196" fmla="*/ 328377 h 5769912"/>
                <a:gd name="connsiteX197" fmla="*/ 5075341 w 9588461"/>
                <a:gd name="connsiteY197" fmla="*/ 187349 h 5769912"/>
                <a:gd name="connsiteX198" fmla="*/ 5027620 w 9588461"/>
                <a:gd name="connsiteY198" fmla="*/ 21007 h 5769912"/>
                <a:gd name="connsiteX199" fmla="*/ 4938335 w 9588461"/>
                <a:gd name="connsiteY199" fmla="*/ 13052 h 5769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9588461" h="5769912">
                  <a:moveTo>
                    <a:pt x="4938335" y="13052"/>
                  </a:moveTo>
                  <a:cubicBezTo>
                    <a:pt x="4900620" y="36195"/>
                    <a:pt x="4893693" y="52829"/>
                    <a:pt x="4885996" y="138893"/>
                  </a:cubicBezTo>
                  <a:cubicBezTo>
                    <a:pt x="4882147" y="183733"/>
                    <a:pt x="4875220" y="255332"/>
                    <a:pt x="4871371" y="299448"/>
                  </a:cubicBezTo>
                  <a:cubicBezTo>
                    <a:pt x="4866753" y="342842"/>
                    <a:pt x="4860596" y="426736"/>
                    <a:pt x="4858287" y="486040"/>
                  </a:cubicBezTo>
                  <a:cubicBezTo>
                    <a:pt x="4855978" y="544621"/>
                    <a:pt x="4850590" y="594524"/>
                    <a:pt x="4846741" y="596693"/>
                  </a:cubicBezTo>
                  <a:cubicBezTo>
                    <a:pt x="4843662" y="598863"/>
                    <a:pt x="4840584" y="629962"/>
                    <a:pt x="4840584" y="665400"/>
                  </a:cubicBezTo>
                  <a:cubicBezTo>
                    <a:pt x="4840584" y="726874"/>
                    <a:pt x="4836735" y="779669"/>
                    <a:pt x="4817493" y="997359"/>
                  </a:cubicBezTo>
                  <a:cubicBezTo>
                    <a:pt x="4812874" y="1047262"/>
                    <a:pt x="4805177" y="1136218"/>
                    <a:pt x="4801329" y="1196246"/>
                  </a:cubicBezTo>
                  <a:cubicBezTo>
                    <a:pt x="4796711" y="1255550"/>
                    <a:pt x="4792093" y="1322810"/>
                    <a:pt x="4790553" y="1344507"/>
                  </a:cubicBezTo>
                  <a:cubicBezTo>
                    <a:pt x="4788244" y="1366203"/>
                    <a:pt x="4783626" y="1442865"/>
                    <a:pt x="4779008" y="1514464"/>
                  </a:cubicBezTo>
                  <a:cubicBezTo>
                    <a:pt x="4774390" y="1586063"/>
                    <a:pt x="4767462" y="1677189"/>
                    <a:pt x="4762844" y="1716967"/>
                  </a:cubicBezTo>
                  <a:cubicBezTo>
                    <a:pt x="4758996" y="1756744"/>
                    <a:pt x="4748989" y="1893433"/>
                    <a:pt x="4740523" y="2020721"/>
                  </a:cubicBezTo>
                  <a:cubicBezTo>
                    <a:pt x="4732056" y="2148008"/>
                    <a:pt x="4719741" y="2310733"/>
                    <a:pt x="4713583" y="2382333"/>
                  </a:cubicBezTo>
                  <a:cubicBezTo>
                    <a:pt x="4707426" y="2453932"/>
                    <a:pt x="4698959" y="2563139"/>
                    <a:pt x="4694341" y="2624613"/>
                  </a:cubicBezTo>
                  <a:cubicBezTo>
                    <a:pt x="4689723" y="2686087"/>
                    <a:pt x="4682795" y="2782275"/>
                    <a:pt x="4678177" y="2837964"/>
                  </a:cubicBezTo>
                  <a:cubicBezTo>
                    <a:pt x="4674329" y="2893652"/>
                    <a:pt x="4667402" y="2983331"/>
                    <a:pt x="4663553" y="3036850"/>
                  </a:cubicBezTo>
                  <a:cubicBezTo>
                    <a:pt x="4658935" y="3090369"/>
                    <a:pt x="4652777" y="3168477"/>
                    <a:pt x="4648159" y="3210424"/>
                  </a:cubicBezTo>
                  <a:cubicBezTo>
                    <a:pt x="4644311" y="3252371"/>
                    <a:pt x="4638923" y="3314568"/>
                    <a:pt x="4636614" y="3349283"/>
                  </a:cubicBezTo>
                  <a:lnTo>
                    <a:pt x="4631226" y="3412203"/>
                  </a:lnTo>
                  <a:lnTo>
                    <a:pt x="4610444" y="3397739"/>
                  </a:lnTo>
                  <a:cubicBezTo>
                    <a:pt x="4595820" y="3387613"/>
                    <a:pt x="4554256" y="3377488"/>
                    <a:pt x="4470359" y="3364470"/>
                  </a:cubicBezTo>
                  <a:lnTo>
                    <a:pt x="4351056" y="3345667"/>
                  </a:lnTo>
                  <a:lnTo>
                    <a:pt x="4337201" y="3316014"/>
                  </a:lnTo>
                  <a:cubicBezTo>
                    <a:pt x="4329504" y="3299380"/>
                    <a:pt x="4302565" y="3239353"/>
                    <a:pt x="4277165" y="3181495"/>
                  </a:cubicBezTo>
                  <a:cubicBezTo>
                    <a:pt x="4251765" y="3123637"/>
                    <a:pt x="4226365" y="3066502"/>
                    <a:pt x="4220977" y="3054931"/>
                  </a:cubicBezTo>
                  <a:cubicBezTo>
                    <a:pt x="4215589" y="3042636"/>
                    <a:pt x="4197886" y="3003582"/>
                    <a:pt x="4182492" y="2968144"/>
                  </a:cubicBezTo>
                  <a:cubicBezTo>
                    <a:pt x="4167098" y="2931983"/>
                    <a:pt x="4148625" y="2890036"/>
                    <a:pt x="4140928" y="2874125"/>
                  </a:cubicBezTo>
                  <a:cubicBezTo>
                    <a:pt x="4133231" y="2858214"/>
                    <a:pt x="4124764" y="2837964"/>
                    <a:pt x="4121686" y="2829285"/>
                  </a:cubicBezTo>
                  <a:cubicBezTo>
                    <a:pt x="4114758" y="2809758"/>
                    <a:pt x="4076273" y="2777936"/>
                    <a:pt x="4050873" y="2772150"/>
                  </a:cubicBezTo>
                  <a:cubicBezTo>
                    <a:pt x="4004691" y="2761302"/>
                    <a:pt x="3957740" y="2801079"/>
                    <a:pt x="3933879" y="2871955"/>
                  </a:cubicBezTo>
                  <a:cubicBezTo>
                    <a:pt x="3920794" y="2911009"/>
                    <a:pt x="3881540" y="3015877"/>
                    <a:pt x="3804570" y="3221272"/>
                  </a:cubicBezTo>
                  <a:cubicBezTo>
                    <a:pt x="3793794" y="3248755"/>
                    <a:pt x="3778400" y="3292148"/>
                    <a:pt x="3769164" y="3317461"/>
                  </a:cubicBezTo>
                  <a:cubicBezTo>
                    <a:pt x="3760697" y="3342774"/>
                    <a:pt x="3749152" y="3365194"/>
                    <a:pt x="3744534" y="3366640"/>
                  </a:cubicBezTo>
                  <a:cubicBezTo>
                    <a:pt x="3739915" y="3368086"/>
                    <a:pt x="3672182" y="3366640"/>
                    <a:pt x="3595212" y="3363024"/>
                  </a:cubicBezTo>
                  <a:cubicBezTo>
                    <a:pt x="3383545" y="3352899"/>
                    <a:pt x="3379697" y="3355792"/>
                    <a:pt x="3332745" y="3513454"/>
                  </a:cubicBezTo>
                  <a:cubicBezTo>
                    <a:pt x="3328127" y="3528642"/>
                    <a:pt x="3323509" y="3522133"/>
                    <a:pt x="3300418" y="3467891"/>
                  </a:cubicBezTo>
                  <a:cubicBezTo>
                    <a:pt x="3285794" y="3432453"/>
                    <a:pt x="3263472" y="3391953"/>
                    <a:pt x="3250387" y="3377488"/>
                  </a:cubicBezTo>
                  <a:lnTo>
                    <a:pt x="3225757" y="3351452"/>
                  </a:lnTo>
                  <a:lnTo>
                    <a:pt x="3041799" y="3353622"/>
                  </a:lnTo>
                  <a:cubicBezTo>
                    <a:pt x="2837829" y="3356515"/>
                    <a:pt x="2869387" y="3361577"/>
                    <a:pt x="2735459" y="3304443"/>
                  </a:cubicBezTo>
                  <a:cubicBezTo>
                    <a:pt x="2714678" y="3295764"/>
                    <a:pt x="2686199" y="3284192"/>
                    <a:pt x="2673114" y="3278407"/>
                  </a:cubicBezTo>
                  <a:cubicBezTo>
                    <a:pt x="2660799" y="3273344"/>
                    <a:pt x="2626162" y="3258880"/>
                    <a:pt x="2596914" y="3246585"/>
                  </a:cubicBezTo>
                  <a:cubicBezTo>
                    <a:pt x="2567665" y="3234290"/>
                    <a:pt x="2531490" y="3219102"/>
                    <a:pt x="2516865" y="3212593"/>
                  </a:cubicBezTo>
                  <a:cubicBezTo>
                    <a:pt x="2501471" y="3206808"/>
                    <a:pt x="2462986" y="3189450"/>
                    <a:pt x="2431429" y="3174986"/>
                  </a:cubicBezTo>
                  <a:cubicBezTo>
                    <a:pt x="2352150" y="3138825"/>
                    <a:pt x="2309817" y="3139548"/>
                    <a:pt x="2235156" y="3177155"/>
                  </a:cubicBezTo>
                  <a:cubicBezTo>
                    <a:pt x="2157416" y="3216933"/>
                    <a:pt x="2051968" y="3269005"/>
                    <a:pt x="1916501" y="3334095"/>
                  </a:cubicBezTo>
                  <a:lnTo>
                    <a:pt x="1797967" y="3391230"/>
                  </a:lnTo>
                  <a:lnTo>
                    <a:pt x="1408500" y="3390506"/>
                  </a:lnTo>
                  <a:cubicBezTo>
                    <a:pt x="1194524" y="3389783"/>
                    <a:pt x="882027" y="3387613"/>
                    <a:pt x="713463" y="3384721"/>
                  </a:cubicBezTo>
                  <a:lnTo>
                    <a:pt x="408662" y="3380381"/>
                  </a:lnTo>
                  <a:lnTo>
                    <a:pt x="376335" y="3345667"/>
                  </a:lnTo>
                  <a:cubicBezTo>
                    <a:pt x="336311" y="3302996"/>
                    <a:pt x="293977" y="3282023"/>
                    <a:pt x="237789" y="3277683"/>
                  </a:cubicBezTo>
                  <a:cubicBezTo>
                    <a:pt x="159280" y="3270451"/>
                    <a:pt x="86929" y="3300103"/>
                    <a:pt x="44595" y="3355792"/>
                  </a:cubicBezTo>
                  <a:cubicBezTo>
                    <a:pt x="9189" y="3402801"/>
                    <a:pt x="-10823" y="3481633"/>
                    <a:pt x="6110" y="3512731"/>
                  </a:cubicBezTo>
                  <a:cubicBezTo>
                    <a:pt x="9959" y="3519240"/>
                    <a:pt x="17656" y="3534428"/>
                    <a:pt x="23044" y="3546723"/>
                  </a:cubicBezTo>
                  <a:cubicBezTo>
                    <a:pt x="41516" y="3585777"/>
                    <a:pt x="81541" y="3626277"/>
                    <a:pt x="119256" y="3644358"/>
                  </a:cubicBezTo>
                  <a:cubicBezTo>
                    <a:pt x="170826" y="3669671"/>
                    <a:pt x="265499" y="3669671"/>
                    <a:pt x="310911" y="3645081"/>
                  </a:cubicBezTo>
                  <a:cubicBezTo>
                    <a:pt x="352474" y="3622661"/>
                    <a:pt x="367099" y="3609643"/>
                    <a:pt x="389420" y="3576375"/>
                  </a:cubicBezTo>
                  <a:lnTo>
                    <a:pt x="408662" y="3548892"/>
                  </a:lnTo>
                  <a:lnTo>
                    <a:pt x="1126021" y="3553955"/>
                  </a:lnTo>
                  <a:lnTo>
                    <a:pt x="1843379" y="3559741"/>
                  </a:lnTo>
                  <a:lnTo>
                    <a:pt x="1924198" y="3519963"/>
                  </a:lnTo>
                  <a:cubicBezTo>
                    <a:pt x="2018871" y="3472231"/>
                    <a:pt x="2133556" y="3415819"/>
                    <a:pt x="2249780" y="3359408"/>
                  </a:cubicBezTo>
                  <a:lnTo>
                    <a:pt x="2333677" y="3318184"/>
                  </a:lnTo>
                  <a:lnTo>
                    <a:pt x="2432198" y="3358685"/>
                  </a:lnTo>
                  <a:cubicBezTo>
                    <a:pt x="2486847" y="3381104"/>
                    <a:pt x="2573053" y="3417989"/>
                    <a:pt x="2625393" y="3441132"/>
                  </a:cubicBezTo>
                  <a:cubicBezTo>
                    <a:pt x="2677732" y="3464275"/>
                    <a:pt x="2746235" y="3493927"/>
                    <a:pt x="2777793" y="3506945"/>
                  </a:cubicBezTo>
                  <a:lnTo>
                    <a:pt x="2835520" y="3530812"/>
                  </a:lnTo>
                  <a:lnTo>
                    <a:pt x="2982533" y="3525749"/>
                  </a:lnTo>
                  <a:lnTo>
                    <a:pt x="3130315" y="3520687"/>
                  </a:lnTo>
                  <a:lnTo>
                    <a:pt x="3166490" y="3602411"/>
                  </a:lnTo>
                  <a:cubicBezTo>
                    <a:pt x="3186502" y="3647251"/>
                    <a:pt x="3208824" y="3697153"/>
                    <a:pt x="3216521" y="3713064"/>
                  </a:cubicBezTo>
                  <a:cubicBezTo>
                    <a:pt x="3223448" y="3728975"/>
                    <a:pt x="3237303" y="3760074"/>
                    <a:pt x="3247309" y="3781770"/>
                  </a:cubicBezTo>
                  <a:cubicBezTo>
                    <a:pt x="3285794" y="3871450"/>
                    <a:pt x="3321969" y="3899656"/>
                    <a:pt x="3378157" y="3883745"/>
                  </a:cubicBezTo>
                  <a:cubicBezTo>
                    <a:pt x="3430497" y="3869280"/>
                    <a:pt x="3448969" y="3837459"/>
                    <a:pt x="3471291" y="3723912"/>
                  </a:cubicBezTo>
                  <a:cubicBezTo>
                    <a:pt x="3483606" y="3660992"/>
                    <a:pt x="3493612" y="3611090"/>
                    <a:pt x="3503618" y="3572036"/>
                  </a:cubicBezTo>
                  <a:cubicBezTo>
                    <a:pt x="3512854" y="3533705"/>
                    <a:pt x="3514394" y="3532258"/>
                    <a:pt x="3539794" y="3529365"/>
                  </a:cubicBezTo>
                  <a:cubicBezTo>
                    <a:pt x="3554418" y="3527919"/>
                    <a:pt x="3619073" y="3530812"/>
                    <a:pt x="3682188" y="3535874"/>
                  </a:cubicBezTo>
                  <a:cubicBezTo>
                    <a:pt x="3793024" y="3543830"/>
                    <a:pt x="3799182" y="3543830"/>
                    <a:pt x="3833818" y="3530089"/>
                  </a:cubicBezTo>
                  <a:cubicBezTo>
                    <a:pt x="3881540" y="3510561"/>
                    <a:pt x="3897703" y="3484525"/>
                    <a:pt x="3943116" y="3358685"/>
                  </a:cubicBezTo>
                  <a:cubicBezTo>
                    <a:pt x="3963128" y="3302996"/>
                    <a:pt x="3981600" y="3252371"/>
                    <a:pt x="3983910" y="3246585"/>
                  </a:cubicBezTo>
                  <a:cubicBezTo>
                    <a:pt x="3986988" y="3240799"/>
                    <a:pt x="3999304" y="3205361"/>
                    <a:pt x="4013158" y="3168477"/>
                  </a:cubicBezTo>
                  <a:cubicBezTo>
                    <a:pt x="4026243" y="3131592"/>
                    <a:pt x="4040098" y="3101217"/>
                    <a:pt x="4043946" y="3101217"/>
                  </a:cubicBezTo>
                  <a:cubicBezTo>
                    <a:pt x="4049334" y="3101217"/>
                    <a:pt x="4077043" y="3160521"/>
                    <a:pt x="4156322" y="3344220"/>
                  </a:cubicBezTo>
                  <a:cubicBezTo>
                    <a:pt x="4200965" y="3446195"/>
                    <a:pt x="4202504" y="3449087"/>
                    <a:pt x="4233292" y="3478740"/>
                  </a:cubicBezTo>
                  <a:cubicBezTo>
                    <a:pt x="4257922" y="3501883"/>
                    <a:pt x="4268698" y="3506222"/>
                    <a:pt x="4321807" y="3514178"/>
                  </a:cubicBezTo>
                  <a:cubicBezTo>
                    <a:pt x="4495759" y="3540214"/>
                    <a:pt x="4507304" y="3542383"/>
                    <a:pt x="4515771" y="3553232"/>
                  </a:cubicBezTo>
                  <a:cubicBezTo>
                    <a:pt x="4523468" y="3561910"/>
                    <a:pt x="4545789" y="3599518"/>
                    <a:pt x="4595050" y="3684135"/>
                  </a:cubicBezTo>
                  <a:cubicBezTo>
                    <a:pt x="4631226" y="3746332"/>
                    <a:pt x="4658165" y="3767306"/>
                    <a:pt x="4703577" y="3767306"/>
                  </a:cubicBezTo>
                  <a:cubicBezTo>
                    <a:pt x="4775159" y="3767306"/>
                    <a:pt x="4793632" y="3733314"/>
                    <a:pt x="4802099" y="3586500"/>
                  </a:cubicBezTo>
                  <a:cubicBezTo>
                    <a:pt x="4807487" y="3493927"/>
                    <a:pt x="4816723" y="3363747"/>
                    <a:pt x="4828268" y="3217656"/>
                  </a:cubicBezTo>
                  <a:cubicBezTo>
                    <a:pt x="4830577" y="3191620"/>
                    <a:pt x="4835965" y="3120021"/>
                    <a:pt x="4839814" y="3058547"/>
                  </a:cubicBezTo>
                  <a:cubicBezTo>
                    <a:pt x="4844432" y="2997073"/>
                    <a:pt x="4851359" y="2903777"/>
                    <a:pt x="4855208" y="2852428"/>
                  </a:cubicBezTo>
                  <a:cubicBezTo>
                    <a:pt x="4859056" y="2800356"/>
                    <a:pt x="4866753" y="2694765"/>
                    <a:pt x="4871371" y="2617380"/>
                  </a:cubicBezTo>
                  <a:cubicBezTo>
                    <a:pt x="4875990" y="2539995"/>
                    <a:pt x="4882917" y="2462610"/>
                    <a:pt x="4886765" y="2445253"/>
                  </a:cubicBezTo>
                  <a:cubicBezTo>
                    <a:pt x="4891384" y="2428619"/>
                    <a:pt x="4894462" y="2383779"/>
                    <a:pt x="4894462" y="2346171"/>
                  </a:cubicBezTo>
                  <a:cubicBezTo>
                    <a:pt x="4894462" y="2308564"/>
                    <a:pt x="4897541" y="2255768"/>
                    <a:pt x="4902159" y="2229009"/>
                  </a:cubicBezTo>
                  <a:cubicBezTo>
                    <a:pt x="4906008" y="2201527"/>
                    <a:pt x="4913705" y="2126311"/>
                    <a:pt x="4918323" y="2060498"/>
                  </a:cubicBezTo>
                  <a:cubicBezTo>
                    <a:pt x="4922941" y="1994685"/>
                    <a:pt x="4929869" y="1900666"/>
                    <a:pt x="4933717" y="1850763"/>
                  </a:cubicBezTo>
                  <a:cubicBezTo>
                    <a:pt x="4937565" y="1800861"/>
                    <a:pt x="4943723" y="1713351"/>
                    <a:pt x="4947572" y="1655493"/>
                  </a:cubicBezTo>
                  <a:cubicBezTo>
                    <a:pt x="4962966" y="1433463"/>
                    <a:pt x="4971432" y="1324980"/>
                    <a:pt x="4976820" y="1290265"/>
                  </a:cubicBezTo>
                  <a:cubicBezTo>
                    <a:pt x="4982208" y="1255550"/>
                    <a:pt x="4982208" y="1256273"/>
                    <a:pt x="4988366" y="1322810"/>
                  </a:cubicBezTo>
                  <a:cubicBezTo>
                    <a:pt x="4995293" y="1396579"/>
                    <a:pt x="5008378" y="1563643"/>
                    <a:pt x="5014535" y="1641028"/>
                  </a:cubicBezTo>
                  <a:cubicBezTo>
                    <a:pt x="5023002" y="1755298"/>
                    <a:pt x="5033778" y="1884755"/>
                    <a:pt x="5044554" y="1991792"/>
                  </a:cubicBezTo>
                  <a:cubicBezTo>
                    <a:pt x="5050711" y="2055435"/>
                    <a:pt x="5056099" y="2129928"/>
                    <a:pt x="5056099" y="2158133"/>
                  </a:cubicBezTo>
                  <a:cubicBezTo>
                    <a:pt x="5056099" y="2185616"/>
                    <a:pt x="5059178" y="2233349"/>
                    <a:pt x="5063796" y="2263001"/>
                  </a:cubicBezTo>
                  <a:cubicBezTo>
                    <a:pt x="5067644" y="2292653"/>
                    <a:pt x="5074572" y="2370761"/>
                    <a:pt x="5079190" y="2436574"/>
                  </a:cubicBezTo>
                  <a:cubicBezTo>
                    <a:pt x="5083808" y="2502388"/>
                    <a:pt x="5090735" y="2583389"/>
                    <a:pt x="5094584" y="2617380"/>
                  </a:cubicBezTo>
                  <a:cubicBezTo>
                    <a:pt x="5099202" y="2651372"/>
                    <a:pt x="5105360" y="2737435"/>
                    <a:pt x="5109978" y="2809035"/>
                  </a:cubicBezTo>
                  <a:cubicBezTo>
                    <a:pt x="5118445" y="2946447"/>
                    <a:pt x="5123063" y="3012984"/>
                    <a:pt x="5148463" y="3297211"/>
                  </a:cubicBezTo>
                  <a:cubicBezTo>
                    <a:pt x="5156929" y="3394846"/>
                    <a:pt x="5166935" y="3526472"/>
                    <a:pt x="5171554" y="3590116"/>
                  </a:cubicBezTo>
                  <a:cubicBezTo>
                    <a:pt x="5175402" y="3653760"/>
                    <a:pt x="5180790" y="3721743"/>
                    <a:pt x="5183099" y="3740547"/>
                  </a:cubicBezTo>
                  <a:cubicBezTo>
                    <a:pt x="5188487" y="3784663"/>
                    <a:pt x="5207729" y="3998737"/>
                    <a:pt x="5217736" y="4136150"/>
                  </a:cubicBezTo>
                  <a:cubicBezTo>
                    <a:pt x="5231590" y="4322019"/>
                    <a:pt x="5240826" y="4434118"/>
                    <a:pt x="5248523" y="4519459"/>
                  </a:cubicBezTo>
                  <a:cubicBezTo>
                    <a:pt x="5263148" y="4668443"/>
                    <a:pt x="5272384" y="4781266"/>
                    <a:pt x="5279311" y="4884687"/>
                  </a:cubicBezTo>
                  <a:cubicBezTo>
                    <a:pt x="5283160" y="4940375"/>
                    <a:pt x="5287778" y="5008358"/>
                    <a:pt x="5290087" y="5036564"/>
                  </a:cubicBezTo>
                  <a:cubicBezTo>
                    <a:pt x="5292396" y="5064046"/>
                    <a:pt x="5300093" y="5155172"/>
                    <a:pt x="5306251" y="5239066"/>
                  </a:cubicBezTo>
                  <a:cubicBezTo>
                    <a:pt x="5313178" y="5322237"/>
                    <a:pt x="5321645" y="5415533"/>
                    <a:pt x="5325493" y="5445185"/>
                  </a:cubicBezTo>
                  <a:cubicBezTo>
                    <a:pt x="5330111" y="5474837"/>
                    <a:pt x="5333190" y="5530525"/>
                    <a:pt x="5333190" y="5568133"/>
                  </a:cubicBezTo>
                  <a:cubicBezTo>
                    <a:pt x="5333190" y="5643348"/>
                    <a:pt x="5347815" y="5706269"/>
                    <a:pt x="5369366" y="5728689"/>
                  </a:cubicBezTo>
                  <a:cubicBezTo>
                    <a:pt x="5377063" y="5736644"/>
                    <a:pt x="5395536" y="5749662"/>
                    <a:pt x="5410930" y="5756894"/>
                  </a:cubicBezTo>
                  <a:lnTo>
                    <a:pt x="5439409" y="5769912"/>
                  </a:lnTo>
                  <a:lnTo>
                    <a:pt x="5470196" y="5748939"/>
                  </a:lnTo>
                  <a:cubicBezTo>
                    <a:pt x="5487900" y="5737367"/>
                    <a:pt x="5505603" y="5720733"/>
                    <a:pt x="5510221" y="5712778"/>
                  </a:cubicBezTo>
                  <a:cubicBezTo>
                    <a:pt x="5520227" y="5695420"/>
                    <a:pt x="5528694" y="5630330"/>
                    <a:pt x="5544857" y="5445185"/>
                  </a:cubicBezTo>
                  <a:cubicBezTo>
                    <a:pt x="5551015" y="5371416"/>
                    <a:pt x="5561791" y="5265825"/>
                    <a:pt x="5567948" y="5210137"/>
                  </a:cubicBezTo>
                  <a:cubicBezTo>
                    <a:pt x="5574106" y="5154449"/>
                    <a:pt x="5584881" y="5051751"/>
                    <a:pt x="5591039" y="4982322"/>
                  </a:cubicBezTo>
                  <a:cubicBezTo>
                    <a:pt x="5597197" y="4912892"/>
                    <a:pt x="5604124" y="4841293"/>
                    <a:pt x="5606433" y="4823213"/>
                  </a:cubicBezTo>
                  <a:cubicBezTo>
                    <a:pt x="5628754" y="4628665"/>
                    <a:pt x="5653385" y="4391448"/>
                    <a:pt x="5663391" y="4269946"/>
                  </a:cubicBezTo>
                  <a:cubicBezTo>
                    <a:pt x="5668009" y="4222214"/>
                    <a:pt x="5678015" y="4118069"/>
                    <a:pt x="5686482" y="4038515"/>
                  </a:cubicBezTo>
                  <a:cubicBezTo>
                    <a:pt x="5704185" y="3870004"/>
                    <a:pt x="5706494" y="3851200"/>
                    <a:pt x="5717270" y="3731145"/>
                  </a:cubicBezTo>
                  <a:cubicBezTo>
                    <a:pt x="5721888" y="3681242"/>
                    <a:pt x="5727276" y="3619045"/>
                    <a:pt x="5730354" y="3591563"/>
                  </a:cubicBezTo>
                  <a:lnTo>
                    <a:pt x="5735742" y="3543107"/>
                  </a:lnTo>
                  <a:lnTo>
                    <a:pt x="5794239" y="3543107"/>
                  </a:lnTo>
                  <a:cubicBezTo>
                    <a:pt x="5826567" y="3543107"/>
                    <a:pt x="5951258" y="3546723"/>
                    <a:pt x="6072100" y="3551062"/>
                  </a:cubicBezTo>
                  <a:cubicBezTo>
                    <a:pt x="6266834" y="3558294"/>
                    <a:pt x="6294543" y="3557571"/>
                    <a:pt x="6319173" y="3547446"/>
                  </a:cubicBezTo>
                  <a:cubicBezTo>
                    <a:pt x="6337646" y="3540214"/>
                    <a:pt x="6376131" y="3505499"/>
                    <a:pt x="6430780" y="3447641"/>
                  </a:cubicBezTo>
                  <a:cubicBezTo>
                    <a:pt x="6545465" y="3325416"/>
                    <a:pt x="6550083" y="3320354"/>
                    <a:pt x="6589337" y="3279130"/>
                  </a:cubicBezTo>
                  <a:cubicBezTo>
                    <a:pt x="6608580" y="3258880"/>
                    <a:pt x="6632440" y="3233567"/>
                    <a:pt x="6642446" y="3221272"/>
                  </a:cubicBezTo>
                  <a:cubicBezTo>
                    <a:pt x="6652453" y="3209700"/>
                    <a:pt x="6678622" y="3182218"/>
                    <a:pt x="6699404" y="3159798"/>
                  </a:cubicBezTo>
                  <a:cubicBezTo>
                    <a:pt x="6720956" y="3138101"/>
                    <a:pt x="6774065" y="3081690"/>
                    <a:pt x="6817938" y="3034680"/>
                  </a:cubicBezTo>
                  <a:lnTo>
                    <a:pt x="6897986" y="2949340"/>
                  </a:lnTo>
                  <a:lnTo>
                    <a:pt x="6914150" y="2963804"/>
                  </a:lnTo>
                  <a:cubicBezTo>
                    <a:pt x="6922617" y="2972483"/>
                    <a:pt x="6945707" y="2998519"/>
                    <a:pt x="6964950" y="3022386"/>
                  </a:cubicBezTo>
                  <a:cubicBezTo>
                    <a:pt x="6998817" y="3065056"/>
                    <a:pt x="7235114" y="3341327"/>
                    <a:pt x="7266672" y="3376765"/>
                  </a:cubicBezTo>
                  <a:cubicBezTo>
                    <a:pt x="7275908" y="3386890"/>
                    <a:pt x="7295150" y="3409310"/>
                    <a:pt x="7309775" y="3427391"/>
                  </a:cubicBezTo>
                  <a:cubicBezTo>
                    <a:pt x="7324399" y="3445471"/>
                    <a:pt x="7346720" y="3467891"/>
                    <a:pt x="7359805" y="3478016"/>
                  </a:cubicBezTo>
                  <a:lnTo>
                    <a:pt x="7384435" y="3496097"/>
                  </a:lnTo>
                  <a:lnTo>
                    <a:pt x="8277285" y="3502606"/>
                  </a:lnTo>
                  <a:cubicBezTo>
                    <a:pt x="9067765" y="3507669"/>
                    <a:pt x="9170904" y="3509838"/>
                    <a:pt x="9177062" y="3519240"/>
                  </a:cubicBezTo>
                  <a:cubicBezTo>
                    <a:pt x="9192456" y="3544553"/>
                    <a:pt x="9240177" y="3588670"/>
                    <a:pt x="9266347" y="3600964"/>
                  </a:cubicBezTo>
                  <a:cubicBezTo>
                    <a:pt x="9335619" y="3634233"/>
                    <a:pt x="9430292" y="3625554"/>
                    <a:pt x="9493408" y="3580714"/>
                  </a:cubicBezTo>
                  <a:cubicBezTo>
                    <a:pt x="9522656" y="3559741"/>
                    <a:pt x="9538820" y="3540214"/>
                    <a:pt x="9560371" y="3499713"/>
                  </a:cubicBezTo>
                  <a:cubicBezTo>
                    <a:pt x="9591159" y="3441855"/>
                    <a:pt x="9594238" y="3425221"/>
                    <a:pt x="9581153" y="3393399"/>
                  </a:cubicBezTo>
                  <a:cubicBezTo>
                    <a:pt x="9545747" y="3313121"/>
                    <a:pt x="9523426" y="3284916"/>
                    <a:pt x="9464159" y="3248031"/>
                  </a:cubicBezTo>
                  <a:cubicBezTo>
                    <a:pt x="9436450" y="3230674"/>
                    <a:pt x="9425674" y="3228504"/>
                    <a:pt x="9371026" y="3228504"/>
                  </a:cubicBezTo>
                  <a:cubicBezTo>
                    <a:pt x="9281741" y="3228504"/>
                    <a:pt x="9245565" y="3247308"/>
                    <a:pt x="9172443" y="3332648"/>
                  </a:cubicBezTo>
                  <a:cubicBezTo>
                    <a:pt x="9164746" y="3341327"/>
                    <a:pt x="9062377" y="3342050"/>
                    <a:pt x="8466630" y="3337711"/>
                  </a:cubicBezTo>
                  <a:cubicBezTo>
                    <a:pt x="7543763" y="3330479"/>
                    <a:pt x="7448320" y="3328309"/>
                    <a:pt x="7440623" y="3315291"/>
                  </a:cubicBezTo>
                  <a:cubicBezTo>
                    <a:pt x="7436775" y="3309505"/>
                    <a:pt x="7429848" y="3300827"/>
                    <a:pt x="7424460" y="3295764"/>
                  </a:cubicBezTo>
                  <a:cubicBezTo>
                    <a:pt x="7415223" y="3287085"/>
                    <a:pt x="7255896" y="3099770"/>
                    <a:pt x="7211253" y="3046252"/>
                  </a:cubicBezTo>
                  <a:cubicBezTo>
                    <a:pt x="7141211" y="2961635"/>
                    <a:pt x="6994968" y="2790954"/>
                    <a:pt x="6971877" y="2767088"/>
                  </a:cubicBezTo>
                  <a:cubicBezTo>
                    <a:pt x="6947247" y="2741052"/>
                    <a:pt x="6940320" y="2738159"/>
                    <a:pt x="6907992" y="2738159"/>
                  </a:cubicBezTo>
                  <a:cubicBezTo>
                    <a:pt x="6859501" y="2738159"/>
                    <a:pt x="6864120" y="2733819"/>
                    <a:pt x="6587798" y="3029618"/>
                  </a:cubicBezTo>
                  <a:cubicBezTo>
                    <a:pt x="6471574" y="3153289"/>
                    <a:pt x="6379979" y="3252371"/>
                    <a:pt x="6329179" y="3307336"/>
                  </a:cubicBezTo>
                  <a:cubicBezTo>
                    <a:pt x="6303010" y="3335541"/>
                    <a:pt x="6272991" y="3366640"/>
                    <a:pt x="6261446" y="3376042"/>
                  </a:cubicBezTo>
                  <a:lnTo>
                    <a:pt x="6241434" y="3393399"/>
                  </a:lnTo>
                  <a:lnTo>
                    <a:pt x="6074409" y="3384721"/>
                  </a:lnTo>
                  <a:cubicBezTo>
                    <a:pt x="5982046" y="3380381"/>
                    <a:pt x="5843500" y="3376042"/>
                    <a:pt x="5766530" y="3374595"/>
                  </a:cubicBezTo>
                  <a:cubicBezTo>
                    <a:pt x="5627215" y="3373149"/>
                    <a:pt x="5627215" y="3373149"/>
                    <a:pt x="5606433" y="3391230"/>
                  </a:cubicBezTo>
                  <a:cubicBezTo>
                    <a:pt x="5594888" y="3401355"/>
                    <a:pt x="5581033" y="3417266"/>
                    <a:pt x="5575645" y="3427391"/>
                  </a:cubicBezTo>
                  <a:cubicBezTo>
                    <a:pt x="5564869" y="3448364"/>
                    <a:pt x="5552554" y="3538767"/>
                    <a:pt x="5541009" y="3691367"/>
                  </a:cubicBezTo>
                  <a:cubicBezTo>
                    <a:pt x="5536391" y="3750672"/>
                    <a:pt x="5529463" y="3819378"/>
                    <a:pt x="5524845" y="3843244"/>
                  </a:cubicBezTo>
                  <a:cubicBezTo>
                    <a:pt x="5520997" y="3867111"/>
                    <a:pt x="5514069" y="3928585"/>
                    <a:pt x="5509451" y="3980657"/>
                  </a:cubicBezTo>
                  <a:cubicBezTo>
                    <a:pt x="5504833" y="4032006"/>
                    <a:pt x="5497906" y="4103605"/>
                    <a:pt x="5494827" y="4139766"/>
                  </a:cubicBezTo>
                  <a:cubicBezTo>
                    <a:pt x="5482512" y="4257652"/>
                    <a:pt x="5472506" y="4362519"/>
                    <a:pt x="5460960" y="4485467"/>
                  </a:cubicBezTo>
                  <a:cubicBezTo>
                    <a:pt x="5454803" y="4552727"/>
                    <a:pt x="5448645" y="4609138"/>
                    <a:pt x="5446336" y="4610585"/>
                  </a:cubicBezTo>
                  <a:cubicBezTo>
                    <a:pt x="5438639" y="4617817"/>
                    <a:pt x="5426324" y="4541879"/>
                    <a:pt x="5422475" y="4465217"/>
                  </a:cubicBezTo>
                  <a:cubicBezTo>
                    <a:pt x="5420166" y="4421100"/>
                    <a:pt x="5412469" y="4323465"/>
                    <a:pt x="5406312" y="4248250"/>
                  </a:cubicBezTo>
                  <a:cubicBezTo>
                    <a:pt x="5399384" y="4172311"/>
                    <a:pt x="5390918" y="4068167"/>
                    <a:pt x="5387069" y="4016818"/>
                  </a:cubicBezTo>
                  <a:cubicBezTo>
                    <a:pt x="5383221" y="3964746"/>
                    <a:pt x="5376293" y="3883745"/>
                    <a:pt x="5372445" y="3836012"/>
                  </a:cubicBezTo>
                  <a:cubicBezTo>
                    <a:pt x="5356281" y="3642911"/>
                    <a:pt x="5339348" y="3433177"/>
                    <a:pt x="5332421" y="3344220"/>
                  </a:cubicBezTo>
                  <a:cubicBezTo>
                    <a:pt x="5328572" y="3292148"/>
                    <a:pt x="5323954" y="3232120"/>
                    <a:pt x="5321645" y="3210424"/>
                  </a:cubicBezTo>
                  <a:cubicBezTo>
                    <a:pt x="5320105" y="3188727"/>
                    <a:pt x="5313178" y="3097601"/>
                    <a:pt x="5306251" y="3007921"/>
                  </a:cubicBezTo>
                  <a:cubicBezTo>
                    <a:pt x="5299324" y="2918241"/>
                    <a:pt x="5290857" y="2821329"/>
                    <a:pt x="5286239" y="2792400"/>
                  </a:cubicBezTo>
                  <a:cubicBezTo>
                    <a:pt x="5282390" y="2763471"/>
                    <a:pt x="5279311" y="2714292"/>
                    <a:pt x="5279311" y="2682470"/>
                  </a:cubicBezTo>
                  <a:cubicBezTo>
                    <a:pt x="5279311" y="2651372"/>
                    <a:pt x="5276233" y="2610148"/>
                    <a:pt x="5272384" y="2590621"/>
                  </a:cubicBezTo>
                  <a:cubicBezTo>
                    <a:pt x="5267766" y="2571817"/>
                    <a:pt x="5260839" y="2495879"/>
                    <a:pt x="5256220" y="2422110"/>
                  </a:cubicBezTo>
                  <a:cubicBezTo>
                    <a:pt x="5251602" y="2348341"/>
                    <a:pt x="5244675" y="2262277"/>
                    <a:pt x="5240826" y="2230456"/>
                  </a:cubicBezTo>
                  <a:cubicBezTo>
                    <a:pt x="5236208" y="2198634"/>
                    <a:pt x="5229281" y="2121972"/>
                    <a:pt x="5225433" y="2060498"/>
                  </a:cubicBezTo>
                  <a:cubicBezTo>
                    <a:pt x="5208499" y="1819665"/>
                    <a:pt x="5202342" y="1734324"/>
                    <a:pt x="5190796" y="1615715"/>
                  </a:cubicBezTo>
                  <a:cubicBezTo>
                    <a:pt x="5183869" y="1547732"/>
                    <a:pt x="5175402" y="1439249"/>
                    <a:pt x="5170784" y="1373436"/>
                  </a:cubicBezTo>
                  <a:cubicBezTo>
                    <a:pt x="5166935" y="1307622"/>
                    <a:pt x="5160778" y="1215050"/>
                    <a:pt x="5156160" y="1167317"/>
                  </a:cubicBezTo>
                  <a:cubicBezTo>
                    <a:pt x="5152311" y="1119584"/>
                    <a:pt x="5143845" y="1016886"/>
                    <a:pt x="5137687" y="939501"/>
                  </a:cubicBezTo>
                  <a:cubicBezTo>
                    <a:pt x="5130760" y="862116"/>
                    <a:pt x="5123832" y="784008"/>
                    <a:pt x="5121523" y="765928"/>
                  </a:cubicBezTo>
                  <a:cubicBezTo>
                    <a:pt x="5117675" y="727597"/>
                    <a:pt x="5113057" y="669016"/>
                    <a:pt x="5102281" y="505567"/>
                  </a:cubicBezTo>
                  <a:cubicBezTo>
                    <a:pt x="5097663" y="439754"/>
                    <a:pt x="5090735" y="360199"/>
                    <a:pt x="5086887" y="328377"/>
                  </a:cubicBezTo>
                  <a:cubicBezTo>
                    <a:pt x="5083038" y="296556"/>
                    <a:pt x="5077651" y="232912"/>
                    <a:pt x="5075341" y="187349"/>
                  </a:cubicBezTo>
                  <a:cubicBezTo>
                    <a:pt x="5069184" y="78865"/>
                    <a:pt x="5060717" y="47767"/>
                    <a:pt x="5027620" y="21007"/>
                  </a:cubicBezTo>
                  <a:cubicBezTo>
                    <a:pt x="4997602" y="-4306"/>
                    <a:pt x="4969893" y="-6475"/>
                    <a:pt x="4938335" y="1305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285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00F1D2A-9DA6-4710-B88B-F0ECB340C587}"/>
              </a:ext>
            </a:extLst>
          </p:cNvPr>
          <p:cNvGrpSpPr/>
          <p:nvPr/>
        </p:nvGrpSpPr>
        <p:grpSpPr>
          <a:xfrm>
            <a:off x="3746634" y="4547108"/>
            <a:ext cx="1045383" cy="975605"/>
            <a:chOff x="7853651" y="43321"/>
            <a:chExt cx="1390134" cy="12370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6" name="Heart 55">
              <a:extLst>
                <a:ext uri="{FF2B5EF4-FFF2-40B4-BE49-F238E27FC236}">
                  <a16:creationId xmlns:a16="http://schemas.microsoft.com/office/drawing/2014/main" id="{4C643EEB-767C-435C-BF8A-D26216C377B3}"/>
                </a:ext>
              </a:extLst>
            </p:cNvPr>
            <p:cNvSpPr/>
            <p:nvPr/>
          </p:nvSpPr>
          <p:spPr>
            <a:xfrm>
              <a:off x="7853651" y="43321"/>
              <a:ext cx="1390134" cy="1237084"/>
            </a:xfrm>
            <a:prstGeom prst="heart">
              <a:avLst/>
            </a:prstGeom>
            <a:solidFill>
              <a:srgbClr val="B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Graphic 4">
              <a:extLst>
                <a:ext uri="{FF2B5EF4-FFF2-40B4-BE49-F238E27FC236}">
                  <a16:creationId xmlns:a16="http://schemas.microsoft.com/office/drawing/2014/main" id="{51AE2E5A-5CF1-4608-A423-0D495442ADF8}"/>
                </a:ext>
              </a:extLst>
            </p:cNvPr>
            <p:cNvSpPr/>
            <p:nvPr/>
          </p:nvSpPr>
          <p:spPr>
            <a:xfrm rot="10800000" flipV="1">
              <a:off x="8052948" y="433562"/>
              <a:ext cx="1028373" cy="548517"/>
            </a:xfrm>
            <a:custGeom>
              <a:avLst/>
              <a:gdLst>
                <a:gd name="connsiteX0" fmla="*/ 4938335 w 9588461"/>
                <a:gd name="connsiteY0" fmla="*/ 13052 h 5769912"/>
                <a:gd name="connsiteX1" fmla="*/ 4885996 w 9588461"/>
                <a:gd name="connsiteY1" fmla="*/ 138893 h 5769912"/>
                <a:gd name="connsiteX2" fmla="*/ 4871371 w 9588461"/>
                <a:gd name="connsiteY2" fmla="*/ 299448 h 5769912"/>
                <a:gd name="connsiteX3" fmla="*/ 4858287 w 9588461"/>
                <a:gd name="connsiteY3" fmla="*/ 486040 h 5769912"/>
                <a:gd name="connsiteX4" fmla="*/ 4846741 w 9588461"/>
                <a:gd name="connsiteY4" fmla="*/ 596693 h 5769912"/>
                <a:gd name="connsiteX5" fmla="*/ 4840584 w 9588461"/>
                <a:gd name="connsiteY5" fmla="*/ 665400 h 5769912"/>
                <a:gd name="connsiteX6" fmla="*/ 4817493 w 9588461"/>
                <a:gd name="connsiteY6" fmla="*/ 997359 h 5769912"/>
                <a:gd name="connsiteX7" fmla="*/ 4801329 w 9588461"/>
                <a:gd name="connsiteY7" fmla="*/ 1196246 h 5769912"/>
                <a:gd name="connsiteX8" fmla="*/ 4790553 w 9588461"/>
                <a:gd name="connsiteY8" fmla="*/ 1344507 h 5769912"/>
                <a:gd name="connsiteX9" fmla="*/ 4779008 w 9588461"/>
                <a:gd name="connsiteY9" fmla="*/ 1514464 h 5769912"/>
                <a:gd name="connsiteX10" fmla="*/ 4762844 w 9588461"/>
                <a:gd name="connsiteY10" fmla="*/ 1716967 h 5769912"/>
                <a:gd name="connsiteX11" fmla="*/ 4740523 w 9588461"/>
                <a:gd name="connsiteY11" fmla="*/ 2020721 h 5769912"/>
                <a:gd name="connsiteX12" fmla="*/ 4713583 w 9588461"/>
                <a:gd name="connsiteY12" fmla="*/ 2382333 h 5769912"/>
                <a:gd name="connsiteX13" fmla="*/ 4694341 w 9588461"/>
                <a:gd name="connsiteY13" fmla="*/ 2624613 h 5769912"/>
                <a:gd name="connsiteX14" fmla="*/ 4678177 w 9588461"/>
                <a:gd name="connsiteY14" fmla="*/ 2837964 h 5769912"/>
                <a:gd name="connsiteX15" fmla="*/ 4663553 w 9588461"/>
                <a:gd name="connsiteY15" fmla="*/ 3036850 h 5769912"/>
                <a:gd name="connsiteX16" fmla="*/ 4648159 w 9588461"/>
                <a:gd name="connsiteY16" fmla="*/ 3210424 h 5769912"/>
                <a:gd name="connsiteX17" fmla="*/ 4636614 w 9588461"/>
                <a:gd name="connsiteY17" fmla="*/ 3349283 h 5769912"/>
                <a:gd name="connsiteX18" fmla="*/ 4631226 w 9588461"/>
                <a:gd name="connsiteY18" fmla="*/ 3412203 h 5769912"/>
                <a:gd name="connsiteX19" fmla="*/ 4610444 w 9588461"/>
                <a:gd name="connsiteY19" fmla="*/ 3397739 h 5769912"/>
                <a:gd name="connsiteX20" fmla="*/ 4470359 w 9588461"/>
                <a:gd name="connsiteY20" fmla="*/ 3364470 h 5769912"/>
                <a:gd name="connsiteX21" fmla="*/ 4351056 w 9588461"/>
                <a:gd name="connsiteY21" fmla="*/ 3345667 h 5769912"/>
                <a:gd name="connsiteX22" fmla="*/ 4337201 w 9588461"/>
                <a:gd name="connsiteY22" fmla="*/ 3316014 h 5769912"/>
                <a:gd name="connsiteX23" fmla="*/ 4277165 w 9588461"/>
                <a:gd name="connsiteY23" fmla="*/ 3181495 h 5769912"/>
                <a:gd name="connsiteX24" fmla="*/ 4220977 w 9588461"/>
                <a:gd name="connsiteY24" fmla="*/ 3054931 h 5769912"/>
                <a:gd name="connsiteX25" fmla="*/ 4182492 w 9588461"/>
                <a:gd name="connsiteY25" fmla="*/ 2968144 h 5769912"/>
                <a:gd name="connsiteX26" fmla="*/ 4140928 w 9588461"/>
                <a:gd name="connsiteY26" fmla="*/ 2874125 h 5769912"/>
                <a:gd name="connsiteX27" fmla="*/ 4121686 w 9588461"/>
                <a:gd name="connsiteY27" fmla="*/ 2829285 h 5769912"/>
                <a:gd name="connsiteX28" fmla="*/ 4050873 w 9588461"/>
                <a:gd name="connsiteY28" fmla="*/ 2772150 h 5769912"/>
                <a:gd name="connsiteX29" fmla="*/ 3933879 w 9588461"/>
                <a:gd name="connsiteY29" fmla="*/ 2871955 h 5769912"/>
                <a:gd name="connsiteX30" fmla="*/ 3804570 w 9588461"/>
                <a:gd name="connsiteY30" fmla="*/ 3221272 h 5769912"/>
                <a:gd name="connsiteX31" fmla="*/ 3769164 w 9588461"/>
                <a:gd name="connsiteY31" fmla="*/ 3317461 h 5769912"/>
                <a:gd name="connsiteX32" fmla="*/ 3744534 w 9588461"/>
                <a:gd name="connsiteY32" fmla="*/ 3366640 h 5769912"/>
                <a:gd name="connsiteX33" fmla="*/ 3595212 w 9588461"/>
                <a:gd name="connsiteY33" fmla="*/ 3363024 h 5769912"/>
                <a:gd name="connsiteX34" fmla="*/ 3332745 w 9588461"/>
                <a:gd name="connsiteY34" fmla="*/ 3513454 h 5769912"/>
                <a:gd name="connsiteX35" fmla="*/ 3300418 w 9588461"/>
                <a:gd name="connsiteY35" fmla="*/ 3467891 h 5769912"/>
                <a:gd name="connsiteX36" fmla="*/ 3250387 w 9588461"/>
                <a:gd name="connsiteY36" fmla="*/ 3377488 h 5769912"/>
                <a:gd name="connsiteX37" fmla="*/ 3225757 w 9588461"/>
                <a:gd name="connsiteY37" fmla="*/ 3351452 h 5769912"/>
                <a:gd name="connsiteX38" fmla="*/ 3041799 w 9588461"/>
                <a:gd name="connsiteY38" fmla="*/ 3353622 h 5769912"/>
                <a:gd name="connsiteX39" fmla="*/ 2735459 w 9588461"/>
                <a:gd name="connsiteY39" fmla="*/ 3304443 h 5769912"/>
                <a:gd name="connsiteX40" fmla="*/ 2673114 w 9588461"/>
                <a:gd name="connsiteY40" fmla="*/ 3278407 h 5769912"/>
                <a:gd name="connsiteX41" fmla="*/ 2596914 w 9588461"/>
                <a:gd name="connsiteY41" fmla="*/ 3246585 h 5769912"/>
                <a:gd name="connsiteX42" fmla="*/ 2516865 w 9588461"/>
                <a:gd name="connsiteY42" fmla="*/ 3212593 h 5769912"/>
                <a:gd name="connsiteX43" fmla="*/ 2431429 w 9588461"/>
                <a:gd name="connsiteY43" fmla="*/ 3174986 h 5769912"/>
                <a:gd name="connsiteX44" fmla="*/ 2235156 w 9588461"/>
                <a:gd name="connsiteY44" fmla="*/ 3177155 h 5769912"/>
                <a:gd name="connsiteX45" fmla="*/ 1916501 w 9588461"/>
                <a:gd name="connsiteY45" fmla="*/ 3334095 h 5769912"/>
                <a:gd name="connsiteX46" fmla="*/ 1797967 w 9588461"/>
                <a:gd name="connsiteY46" fmla="*/ 3391230 h 5769912"/>
                <a:gd name="connsiteX47" fmla="*/ 1408500 w 9588461"/>
                <a:gd name="connsiteY47" fmla="*/ 3390506 h 5769912"/>
                <a:gd name="connsiteX48" fmla="*/ 713463 w 9588461"/>
                <a:gd name="connsiteY48" fmla="*/ 3384721 h 5769912"/>
                <a:gd name="connsiteX49" fmla="*/ 408662 w 9588461"/>
                <a:gd name="connsiteY49" fmla="*/ 3380381 h 5769912"/>
                <a:gd name="connsiteX50" fmla="*/ 376335 w 9588461"/>
                <a:gd name="connsiteY50" fmla="*/ 3345667 h 5769912"/>
                <a:gd name="connsiteX51" fmla="*/ 237789 w 9588461"/>
                <a:gd name="connsiteY51" fmla="*/ 3277683 h 5769912"/>
                <a:gd name="connsiteX52" fmla="*/ 44595 w 9588461"/>
                <a:gd name="connsiteY52" fmla="*/ 3355792 h 5769912"/>
                <a:gd name="connsiteX53" fmla="*/ 6110 w 9588461"/>
                <a:gd name="connsiteY53" fmla="*/ 3512731 h 5769912"/>
                <a:gd name="connsiteX54" fmla="*/ 23044 w 9588461"/>
                <a:gd name="connsiteY54" fmla="*/ 3546723 h 5769912"/>
                <a:gd name="connsiteX55" fmla="*/ 119256 w 9588461"/>
                <a:gd name="connsiteY55" fmla="*/ 3644358 h 5769912"/>
                <a:gd name="connsiteX56" fmla="*/ 310911 w 9588461"/>
                <a:gd name="connsiteY56" fmla="*/ 3645081 h 5769912"/>
                <a:gd name="connsiteX57" fmla="*/ 389420 w 9588461"/>
                <a:gd name="connsiteY57" fmla="*/ 3576375 h 5769912"/>
                <a:gd name="connsiteX58" fmla="*/ 408662 w 9588461"/>
                <a:gd name="connsiteY58" fmla="*/ 3548892 h 5769912"/>
                <a:gd name="connsiteX59" fmla="*/ 1126021 w 9588461"/>
                <a:gd name="connsiteY59" fmla="*/ 3553955 h 5769912"/>
                <a:gd name="connsiteX60" fmla="*/ 1843379 w 9588461"/>
                <a:gd name="connsiteY60" fmla="*/ 3559741 h 5769912"/>
                <a:gd name="connsiteX61" fmla="*/ 1924198 w 9588461"/>
                <a:gd name="connsiteY61" fmla="*/ 3519963 h 5769912"/>
                <a:gd name="connsiteX62" fmla="*/ 2249780 w 9588461"/>
                <a:gd name="connsiteY62" fmla="*/ 3359408 h 5769912"/>
                <a:gd name="connsiteX63" fmla="*/ 2333677 w 9588461"/>
                <a:gd name="connsiteY63" fmla="*/ 3318184 h 5769912"/>
                <a:gd name="connsiteX64" fmla="*/ 2432198 w 9588461"/>
                <a:gd name="connsiteY64" fmla="*/ 3358685 h 5769912"/>
                <a:gd name="connsiteX65" fmla="*/ 2625393 w 9588461"/>
                <a:gd name="connsiteY65" fmla="*/ 3441132 h 5769912"/>
                <a:gd name="connsiteX66" fmla="*/ 2777793 w 9588461"/>
                <a:gd name="connsiteY66" fmla="*/ 3506945 h 5769912"/>
                <a:gd name="connsiteX67" fmla="*/ 2835520 w 9588461"/>
                <a:gd name="connsiteY67" fmla="*/ 3530812 h 5769912"/>
                <a:gd name="connsiteX68" fmla="*/ 2982533 w 9588461"/>
                <a:gd name="connsiteY68" fmla="*/ 3525749 h 5769912"/>
                <a:gd name="connsiteX69" fmla="*/ 3130315 w 9588461"/>
                <a:gd name="connsiteY69" fmla="*/ 3520687 h 5769912"/>
                <a:gd name="connsiteX70" fmla="*/ 3166490 w 9588461"/>
                <a:gd name="connsiteY70" fmla="*/ 3602411 h 5769912"/>
                <a:gd name="connsiteX71" fmla="*/ 3216521 w 9588461"/>
                <a:gd name="connsiteY71" fmla="*/ 3713064 h 5769912"/>
                <a:gd name="connsiteX72" fmla="*/ 3247309 w 9588461"/>
                <a:gd name="connsiteY72" fmla="*/ 3781770 h 5769912"/>
                <a:gd name="connsiteX73" fmla="*/ 3378157 w 9588461"/>
                <a:gd name="connsiteY73" fmla="*/ 3883745 h 5769912"/>
                <a:gd name="connsiteX74" fmla="*/ 3471291 w 9588461"/>
                <a:gd name="connsiteY74" fmla="*/ 3723912 h 5769912"/>
                <a:gd name="connsiteX75" fmla="*/ 3503618 w 9588461"/>
                <a:gd name="connsiteY75" fmla="*/ 3572036 h 5769912"/>
                <a:gd name="connsiteX76" fmla="*/ 3539794 w 9588461"/>
                <a:gd name="connsiteY76" fmla="*/ 3529365 h 5769912"/>
                <a:gd name="connsiteX77" fmla="*/ 3682188 w 9588461"/>
                <a:gd name="connsiteY77" fmla="*/ 3535874 h 5769912"/>
                <a:gd name="connsiteX78" fmla="*/ 3833818 w 9588461"/>
                <a:gd name="connsiteY78" fmla="*/ 3530089 h 5769912"/>
                <a:gd name="connsiteX79" fmla="*/ 3943116 w 9588461"/>
                <a:gd name="connsiteY79" fmla="*/ 3358685 h 5769912"/>
                <a:gd name="connsiteX80" fmla="*/ 3983910 w 9588461"/>
                <a:gd name="connsiteY80" fmla="*/ 3246585 h 5769912"/>
                <a:gd name="connsiteX81" fmla="*/ 4013158 w 9588461"/>
                <a:gd name="connsiteY81" fmla="*/ 3168477 h 5769912"/>
                <a:gd name="connsiteX82" fmla="*/ 4043946 w 9588461"/>
                <a:gd name="connsiteY82" fmla="*/ 3101217 h 5769912"/>
                <a:gd name="connsiteX83" fmla="*/ 4156322 w 9588461"/>
                <a:gd name="connsiteY83" fmla="*/ 3344220 h 5769912"/>
                <a:gd name="connsiteX84" fmla="*/ 4233292 w 9588461"/>
                <a:gd name="connsiteY84" fmla="*/ 3478740 h 5769912"/>
                <a:gd name="connsiteX85" fmla="*/ 4321807 w 9588461"/>
                <a:gd name="connsiteY85" fmla="*/ 3514178 h 5769912"/>
                <a:gd name="connsiteX86" fmla="*/ 4515771 w 9588461"/>
                <a:gd name="connsiteY86" fmla="*/ 3553232 h 5769912"/>
                <a:gd name="connsiteX87" fmla="*/ 4595050 w 9588461"/>
                <a:gd name="connsiteY87" fmla="*/ 3684135 h 5769912"/>
                <a:gd name="connsiteX88" fmla="*/ 4703577 w 9588461"/>
                <a:gd name="connsiteY88" fmla="*/ 3767306 h 5769912"/>
                <a:gd name="connsiteX89" fmla="*/ 4802099 w 9588461"/>
                <a:gd name="connsiteY89" fmla="*/ 3586500 h 5769912"/>
                <a:gd name="connsiteX90" fmla="*/ 4828268 w 9588461"/>
                <a:gd name="connsiteY90" fmla="*/ 3217656 h 5769912"/>
                <a:gd name="connsiteX91" fmla="*/ 4839814 w 9588461"/>
                <a:gd name="connsiteY91" fmla="*/ 3058547 h 5769912"/>
                <a:gd name="connsiteX92" fmla="*/ 4855208 w 9588461"/>
                <a:gd name="connsiteY92" fmla="*/ 2852428 h 5769912"/>
                <a:gd name="connsiteX93" fmla="*/ 4871371 w 9588461"/>
                <a:gd name="connsiteY93" fmla="*/ 2617380 h 5769912"/>
                <a:gd name="connsiteX94" fmla="*/ 4886765 w 9588461"/>
                <a:gd name="connsiteY94" fmla="*/ 2445253 h 5769912"/>
                <a:gd name="connsiteX95" fmla="*/ 4894462 w 9588461"/>
                <a:gd name="connsiteY95" fmla="*/ 2346171 h 5769912"/>
                <a:gd name="connsiteX96" fmla="*/ 4902159 w 9588461"/>
                <a:gd name="connsiteY96" fmla="*/ 2229009 h 5769912"/>
                <a:gd name="connsiteX97" fmla="*/ 4918323 w 9588461"/>
                <a:gd name="connsiteY97" fmla="*/ 2060498 h 5769912"/>
                <a:gd name="connsiteX98" fmla="*/ 4933717 w 9588461"/>
                <a:gd name="connsiteY98" fmla="*/ 1850763 h 5769912"/>
                <a:gd name="connsiteX99" fmla="*/ 4947572 w 9588461"/>
                <a:gd name="connsiteY99" fmla="*/ 1655493 h 5769912"/>
                <a:gd name="connsiteX100" fmla="*/ 4976820 w 9588461"/>
                <a:gd name="connsiteY100" fmla="*/ 1290265 h 5769912"/>
                <a:gd name="connsiteX101" fmla="*/ 4988366 w 9588461"/>
                <a:gd name="connsiteY101" fmla="*/ 1322810 h 5769912"/>
                <a:gd name="connsiteX102" fmla="*/ 5014535 w 9588461"/>
                <a:gd name="connsiteY102" fmla="*/ 1641028 h 5769912"/>
                <a:gd name="connsiteX103" fmla="*/ 5044554 w 9588461"/>
                <a:gd name="connsiteY103" fmla="*/ 1991792 h 5769912"/>
                <a:gd name="connsiteX104" fmla="*/ 5056099 w 9588461"/>
                <a:gd name="connsiteY104" fmla="*/ 2158133 h 5769912"/>
                <a:gd name="connsiteX105" fmla="*/ 5063796 w 9588461"/>
                <a:gd name="connsiteY105" fmla="*/ 2263001 h 5769912"/>
                <a:gd name="connsiteX106" fmla="*/ 5079190 w 9588461"/>
                <a:gd name="connsiteY106" fmla="*/ 2436574 h 5769912"/>
                <a:gd name="connsiteX107" fmla="*/ 5094584 w 9588461"/>
                <a:gd name="connsiteY107" fmla="*/ 2617380 h 5769912"/>
                <a:gd name="connsiteX108" fmla="*/ 5109978 w 9588461"/>
                <a:gd name="connsiteY108" fmla="*/ 2809035 h 5769912"/>
                <a:gd name="connsiteX109" fmla="*/ 5148463 w 9588461"/>
                <a:gd name="connsiteY109" fmla="*/ 3297211 h 5769912"/>
                <a:gd name="connsiteX110" fmla="*/ 5171554 w 9588461"/>
                <a:gd name="connsiteY110" fmla="*/ 3590116 h 5769912"/>
                <a:gd name="connsiteX111" fmla="*/ 5183099 w 9588461"/>
                <a:gd name="connsiteY111" fmla="*/ 3740547 h 5769912"/>
                <a:gd name="connsiteX112" fmla="*/ 5217736 w 9588461"/>
                <a:gd name="connsiteY112" fmla="*/ 4136150 h 5769912"/>
                <a:gd name="connsiteX113" fmla="*/ 5248523 w 9588461"/>
                <a:gd name="connsiteY113" fmla="*/ 4519459 h 5769912"/>
                <a:gd name="connsiteX114" fmla="*/ 5279311 w 9588461"/>
                <a:gd name="connsiteY114" fmla="*/ 4884687 h 5769912"/>
                <a:gd name="connsiteX115" fmla="*/ 5290087 w 9588461"/>
                <a:gd name="connsiteY115" fmla="*/ 5036564 h 5769912"/>
                <a:gd name="connsiteX116" fmla="*/ 5306251 w 9588461"/>
                <a:gd name="connsiteY116" fmla="*/ 5239066 h 5769912"/>
                <a:gd name="connsiteX117" fmla="*/ 5325493 w 9588461"/>
                <a:gd name="connsiteY117" fmla="*/ 5445185 h 5769912"/>
                <a:gd name="connsiteX118" fmla="*/ 5333190 w 9588461"/>
                <a:gd name="connsiteY118" fmla="*/ 5568133 h 5769912"/>
                <a:gd name="connsiteX119" fmla="*/ 5369366 w 9588461"/>
                <a:gd name="connsiteY119" fmla="*/ 5728689 h 5769912"/>
                <a:gd name="connsiteX120" fmla="*/ 5410930 w 9588461"/>
                <a:gd name="connsiteY120" fmla="*/ 5756894 h 5769912"/>
                <a:gd name="connsiteX121" fmla="*/ 5439409 w 9588461"/>
                <a:gd name="connsiteY121" fmla="*/ 5769912 h 5769912"/>
                <a:gd name="connsiteX122" fmla="*/ 5470196 w 9588461"/>
                <a:gd name="connsiteY122" fmla="*/ 5748939 h 5769912"/>
                <a:gd name="connsiteX123" fmla="*/ 5510221 w 9588461"/>
                <a:gd name="connsiteY123" fmla="*/ 5712778 h 5769912"/>
                <a:gd name="connsiteX124" fmla="*/ 5544857 w 9588461"/>
                <a:gd name="connsiteY124" fmla="*/ 5445185 h 5769912"/>
                <a:gd name="connsiteX125" fmla="*/ 5567948 w 9588461"/>
                <a:gd name="connsiteY125" fmla="*/ 5210137 h 5769912"/>
                <a:gd name="connsiteX126" fmla="*/ 5591039 w 9588461"/>
                <a:gd name="connsiteY126" fmla="*/ 4982322 h 5769912"/>
                <a:gd name="connsiteX127" fmla="*/ 5606433 w 9588461"/>
                <a:gd name="connsiteY127" fmla="*/ 4823213 h 5769912"/>
                <a:gd name="connsiteX128" fmla="*/ 5663391 w 9588461"/>
                <a:gd name="connsiteY128" fmla="*/ 4269946 h 5769912"/>
                <a:gd name="connsiteX129" fmla="*/ 5686482 w 9588461"/>
                <a:gd name="connsiteY129" fmla="*/ 4038515 h 5769912"/>
                <a:gd name="connsiteX130" fmla="*/ 5717270 w 9588461"/>
                <a:gd name="connsiteY130" fmla="*/ 3731145 h 5769912"/>
                <a:gd name="connsiteX131" fmla="*/ 5730354 w 9588461"/>
                <a:gd name="connsiteY131" fmla="*/ 3591563 h 5769912"/>
                <a:gd name="connsiteX132" fmla="*/ 5735742 w 9588461"/>
                <a:gd name="connsiteY132" fmla="*/ 3543107 h 5769912"/>
                <a:gd name="connsiteX133" fmla="*/ 5794239 w 9588461"/>
                <a:gd name="connsiteY133" fmla="*/ 3543107 h 5769912"/>
                <a:gd name="connsiteX134" fmla="*/ 6072100 w 9588461"/>
                <a:gd name="connsiteY134" fmla="*/ 3551062 h 5769912"/>
                <a:gd name="connsiteX135" fmla="*/ 6319173 w 9588461"/>
                <a:gd name="connsiteY135" fmla="*/ 3547446 h 5769912"/>
                <a:gd name="connsiteX136" fmla="*/ 6430780 w 9588461"/>
                <a:gd name="connsiteY136" fmla="*/ 3447641 h 5769912"/>
                <a:gd name="connsiteX137" fmla="*/ 6589337 w 9588461"/>
                <a:gd name="connsiteY137" fmla="*/ 3279130 h 5769912"/>
                <a:gd name="connsiteX138" fmla="*/ 6642446 w 9588461"/>
                <a:gd name="connsiteY138" fmla="*/ 3221272 h 5769912"/>
                <a:gd name="connsiteX139" fmla="*/ 6699404 w 9588461"/>
                <a:gd name="connsiteY139" fmla="*/ 3159798 h 5769912"/>
                <a:gd name="connsiteX140" fmla="*/ 6817938 w 9588461"/>
                <a:gd name="connsiteY140" fmla="*/ 3034680 h 5769912"/>
                <a:gd name="connsiteX141" fmla="*/ 6897986 w 9588461"/>
                <a:gd name="connsiteY141" fmla="*/ 2949340 h 5769912"/>
                <a:gd name="connsiteX142" fmla="*/ 6914150 w 9588461"/>
                <a:gd name="connsiteY142" fmla="*/ 2963804 h 5769912"/>
                <a:gd name="connsiteX143" fmla="*/ 6964950 w 9588461"/>
                <a:gd name="connsiteY143" fmla="*/ 3022386 h 5769912"/>
                <a:gd name="connsiteX144" fmla="*/ 7266672 w 9588461"/>
                <a:gd name="connsiteY144" fmla="*/ 3376765 h 5769912"/>
                <a:gd name="connsiteX145" fmla="*/ 7309775 w 9588461"/>
                <a:gd name="connsiteY145" fmla="*/ 3427391 h 5769912"/>
                <a:gd name="connsiteX146" fmla="*/ 7359805 w 9588461"/>
                <a:gd name="connsiteY146" fmla="*/ 3478016 h 5769912"/>
                <a:gd name="connsiteX147" fmla="*/ 7384435 w 9588461"/>
                <a:gd name="connsiteY147" fmla="*/ 3496097 h 5769912"/>
                <a:gd name="connsiteX148" fmla="*/ 8277285 w 9588461"/>
                <a:gd name="connsiteY148" fmla="*/ 3502606 h 5769912"/>
                <a:gd name="connsiteX149" fmla="*/ 9177062 w 9588461"/>
                <a:gd name="connsiteY149" fmla="*/ 3519240 h 5769912"/>
                <a:gd name="connsiteX150" fmla="*/ 9266347 w 9588461"/>
                <a:gd name="connsiteY150" fmla="*/ 3600964 h 5769912"/>
                <a:gd name="connsiteX151" fmla="*/ 9493408 w 9588461"/>
                <a:gd name="connsiteY151" fmla="*/ 3580714 h 5769912"/>
                <a:gd name="connsiteX152" fmla="*/ 9560371 w 9588461"/>
                <a:gd name="connsiteY152" fmla="*/ 3499713 h 5769912"/>
                <a:gd name="connsiteX153" fmla="*/ 9581153 w 9588461"/>
                <a:gd name="connsiteY153" fmla="*/ 3393399 h 5769912"/>
                <a:gd name="connsiteX154" fmla="*/ 9464159 w 9588461"/>
                <a:gd name="connsiteY154" fmla="*/ 3248031 h 5769912"/>
                <a:gd name="connsiteX155" fmla="*/ 9371026 w 9588461"/>
                <a:gd name="connsiteY155" fmla="*/ 3228504 h 5769912"/>
                <a:gd name="connsiteX156" fmla="*/ 9172443 w 9588461"/>
                <a:gd name="connsiteY156" fmla="*/ 3332648 h 5769912"/>
                <a:gd name="connsiteX157" fmla="*/ 8466630 w 9588461"/>
                <a:gd name="connsiteY157" fmla="*/ 3337711 h 5769912"/>
                <a:gd name="connsiteX158" fmla="*/ 7440623 w 9588461"/>
                <a:gd name="connsiteY158" fmla="*/ 3315291 h 5769912"/>
                <a:gd name="connsiteX159" fmla="*/ 7424460 w 9588461"/>
                <a:gd name="connsiteY159" fmla="*/ 3295764 h 5769912"/>
                <a:gd name="connsiteX160" fmla="*/ 7211253 w 9588461"/>
                <a:gd name="connsiteY160" fmla="*/ 3046252 h 5769912"/>
                <a:gd name="connsiteX161" fmla="*/ 6971877 w 9588461"/>
                <a:gd name="connsiteY161" fmla="*/ 2767088 h 5769912"/>
                <a:gd name="connsiteX162" fmla="*/ 6907992 w 9588461"/>
                <a:gd name="connsiteY162" fmla="*/ 2738159 h 5769912"/>
                <a:gd name="connsiteX163" fmla="*/ 6587798 w 9588461"/>
                <a:gd name="connsiteY163" fmla="*/ 3029618 h 5769912"/>
                <a:gd name="connsiteX164" fmla="*/ 6329179 w 9588461"/>
                <a:gd name="connsiteY164" fmla="*/ 3307336 h 5769912"/>
                <a:gd name="connsiteX165" fmla="*/ 6261446 w 9588461"/>
                <a:gd name="connsiteY165" fmla="*/ 3376042 h 5769912"/>
                <a:gd name="connsiteX166" fmla="*/ 6241434 w 9588461"/>
                <a:gd name="connsiteY166" fmla="*/ 3393399 h 5769912"/>
                <a:gd name="connsiteX167" fmla="*/ 6074409 w 9588461"/>
                <a:gd name="connsiteY167" fmla="*/ 3384721 h 5769912"/>
                <a:gd name="connsiteX168" fmla="*/ 5766530 w 9588461"/>
                <a:gd name="connsiteY168" fmla="*/ 3374595 h 5769912"/>
                <a:gd name="connsiteX169" fmla="*/ 5606433 w 9588461"/>
                <a:gd name="connsiteY169" fmla="*/ 3391230 h 5769912"/>
                <a:gd name="connsiteX170" fmla="*/ 5575645 w 9588461"/>
                <a:gd name="connsiteY170" fmla="*/ 3427391 h 5769912"/>
                <a:gd name="connsiteX171" fmla="*/ 5541009 w 9588461"/>
                <a:gd name="connsiteY171" fmla="*/ 3691367 h 5769912"/>
                <a:gd name="connsiteX172" fmla="*/ 5524845 w 9588461"/>
                <a:gd name="connsiteY172" fmla="*/ 3843244 h 5769912"/>
                <a:gd name="connsiteX173" fmla="*/ 5509451 w 9588461"/>
                <a:gd name="connsiteY173" fmla="*/ 3980657 h 5769912"/>
                <a:gd name="connsiteX174" fmla="*/ 5494827 w 9588461"/>
                <a:gd name="connsiteY174" fmla="*/ 4139766 h 5769912"/>
                <a:gd name="connsiteX175" fmla="*/ 5460960 w 9588461"/>
                <a:gd name="connsiteY175" fmla="*/ 4485467 h 5769912"/>
                <a:gd name="connsiteX176" fmla="*/ 5446336 w 9588461"/>
                <a:gd name="connsiteY176" fmla="*/ 4610585 h 5769912"/>
                <a:gd name="connsiteX177" fmla="*/ 5422475 w 9588461"/>
                <a:gd name="connsiteY177" fmla="*/ 4465217 h 5769912"/>
                <a:gd name="connsiteX178" fmla="*/ 5406312 w 9588461"/>
                <a:gd name="connsiteY178" fmla="*/ 4248250 h 5769912"/>
                <a:gd name="connsiteX179" fmla="*/ 5387069 w 9588461"/>
                <a:gd name="connsiteY179" fmla="*/ 4016818 h 5769912"/>
                <a:gd name="connsiteX180" fmla="*/ 5372445 w 9588461"/>
                <a:gd name="connsiteY180" fmla="*/ 3836012 h 5769912"/>
                <a:gd name="connsiteX181" fmla="*/ 5332421 w 9588461"/>
                <a:gd name="connsiteY181" fmla="*/ 3344220 h 5769912"/>
                <a:gd name="connsiteX182" fmla="*/ 5321645 w 9588461"/>
                <a:gd name="connsiteY182" fmla="*/ 3210424 h 5769912"/>
                <a:gd name="connsiteX183" fmla="*/ 5306251 w 9588461"/>
                <a:gd name="connsiteY183" fmla="*/ 3007921 h 5769912"/>
                <a:gd name="connsiteX184" fmla="*/ 5286239 w 9588461"/>
                <a:gd name="connsiteY184" fmla="*/ 2792400 h 5769912"/>
                <a:gd name="connsiteX185" fmla="*/ 5279311 w 9588461"/>
                <a:gd name="connsiteY185" fmla="*/ 2682470 h 5769912"/>
                <a:gd name="connsiteX186" fmla="*/ 5272384 w 9588461"/>
                <a:gd name="connsiteY186" fmla="*/ 2590621 h 5769912"/>
                <a:gd name="connsiteX187" fmla="*/ 5256220 w 9588461"/>
                <a:gd name="connsiteY187" fmla="*/ 2422110 h 5769912"/>
                <a:gd name="connsiteX188" fmla="*/ 5240826 w 9588461"/>
                <a:gd name="connsiteY188" fmla="*/ 2230456 h 5769912"/>
                <a:gd name="connsiteX189" fmla="*/ 5225433 w 9588461"/>
                <a:gd name="connsiteY189" fmla="*/ 2060498 h 5769912"/>
                <a:gd name="connsiteX190" fmla="*/ 5190796 w 9588461"/>
                <a:gd name="connsiteY190" fmla="*/ 1615715 h 5769912"/>
                <a:gd name="connsiteX191" fmla="*/ 5170784 w 9588461"/>
                <a:gd name="connsiteY191" fmla="*/ 1373436 h 5769912"/>
                <a:gd name="connsiteX192" fmla="*/ 5156160 w 9588461"/>
                <a:gd name="connsiteY192" fmla="*/ 1167317 h 5769912"/>
                <a:gd name="connsiteX193" fmla="*/ 5137687 w 9588461"/>
                <a:gd name="connsiteY193" fmla="*/ 939501 h 5769912"/>
                <a:gd name="connsiteX194" fmla="*/ 5121523 w 9588461"/>
                <a:gd name="connsiteY194" fmla="*/ 765928 h 5769912"/>
                <a:gd name="connsiteX195" fmla="*/ 5102281 w 9588461"/>
                <a:gd name="connsiteY195" fmla="*/ 505567 h 5769912"/>
                <a:gd name="connsiteX196" fmla="*/ 5086887 w 9588461"/>
                <a:gd name="connsiteY196" fmla="*/ 328377 h 5769912"/>
                <a:gd name="connsiteX197" fmla="*/ 5075341 w 9588461"/>
                <a:gd name="connsiteY197" fmla="*/ 187349 h 5769912"/>
                <a:gd name="connsiteX198" fmla="*/ 5027620 w 9588461"/>
                <a:gd name="connsiteY198" fmla="*/ 21007 h 5769912"/>
                <a:gd name="connsiteX199" fmla="*/ 4938335 w 9588461"/>
                <a:gd name="connsiteY199" fmla="*/ 13052 h 5769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9588461" h="5769912">
                  <a:moveTo>
                    <a:pt x="4938335" y="13052"/>
                  </a:moveTo>
                  <a:cubicBezTo>
                    <a:pt x="4900620" y="36195"/>
                    <a:pt x="4893693" y="52829"/>
                    <a:pt x="4885996" y="138893"/>
                  </a:cubicBezTo>
                  <a:cubicBezTo>
                    <a:pt x="4882147" y="183733"/>
                    <a:pt x="4875220" y="255332"/>
                    <a:pt x="4871371" y="299448"/>
                  </a:cubicBezTo>
                  <a:cubicBezTo>
                    <a:pt x="4866753" y="342842"/>
                    <a:pt x="4860596" y="426736"/>
                    <a:pt x="4858287" y="486040"/>
                  </a:cubicBezTo>
                  <a:cubicBezTo>
                    <a:pt x="4855978" y="544621"/>
                    <a:pt x="4850590" y="594524"/>
                    <a:pt x="4846741" y="596693"/>
                  </a:cubicBezTo>
                  <a:cubicBezTo>
                    <a:pt x="4843662" y="598863"/>
                    <a:pt x="4840584" y="629962"/>
                    <a:pt x="4840584" y="665400"/>
                  </a:cubicBezTo>
                  <a:cubicBezTo>
                    <a:pt x="4840584" y="726874"/>
                    <a:pt x="4836735" y="779669"/>
                    <a:pt x="4817493" y="997359"/>
                  </a:cubicBezTo>
                  <a:cubicBezTo>
                    <a:pt x="4812874" y="1047262"/>
                    <a:pt x="4805177" y="1136218"/>
                    <a:pt x="4801329" y="1196246"/>
                  </a:cubicBezTo>
                  <a:cubicBezTo>
                    <a:pt x="4796711" y="1255550"/>
                    <a:pt x="4792093" y="1322810"/>
                    <a:pt x="4790553" y="1344507"/>
                  </a:cubicBezTo>
                  <a:cubicBezTo>
                    <a:pt x="4788244" y="1366203"/>
                    <a:pt x="4783626" y="1442865"/>
                    <a:pt x="4779008" y="1514464"/>
                  </a:cubicBezTo>
                  <a:cubicBezTo>
                    <a:pt x="4774390" y="1586063"/>
                    <a:pt x="4767462" y="1677189"/>
                    <a:pt x="4762844" y="1716967"/>
                  </a:cubicBezTo>
                  <a:cubicBezTo>
                    <a:pt x="4758996" y="1756744"/>
                    <a:pt x="4748989" y="1893433"/>
                    <a:pt x="4740523" y="2020721"/>
                  </a:cubicBezTo>
                  <a:cubicBezTo>
                    <a:pt x="4732056" y="2148008"/>
                    <a:pt x="4719741" y="2310733"/>
                    <a:pt x="4713583" y="2382333"/>
                  </a:cubicBezTo>
                  <a:cubicBezTo>
                    <a:pt x="4707426" y="2453932"/>
                    <a:pt x="4698959" y="2563139"/>
                    <a:pt x="4694341" y="2624613"/>
                  </a:cubicBezTo>
                  <a:cubicBezTo>
                    <a:pt x="4689723" y="2686087"/>
                    <a:pt x="4682795" y="2782275"/>
                    <a:pt x="4678177" y="2837964"/>
                  </a:cubicBezTo>
                  <a:cubicBezTo>
                    <a:pt x="4674329" y="2893652"/>
                    <a:pt x="4667402" y="2983331"/>
                    <a:pt x="4663553" y="3036850"/>
                  </a:cubicBezTo>
                  <a:cubicBezTo>
                    <a:pt x="4658935" y="3090369"/>
                    <a:pt x="4652777" y="3168477"/>
                    <a:pt x="4648159" y="3210424"/>
                  </a:cubicBezTo>
                  <a:cubicBezTo>
                    <a:pt x="4644311" y="3252371"/>
                    <a:pt x="4638923" y="3314568"/>
                    <a:pt x="4636614" y="3349283"/>
                  </a:cubicBezTo>
                  <a:lnTo>
                    <a:pt x="4631226" y="3412203"/>
                  </a:lnTo>
                  <a:lnTo>
                    <a:pt x="4610444" y="3397739"/>
                  </a:lnTo>
                  <a:cubicBezTo>
                    <a:pt x="4595820" y="3387613"/>
                    <a:pt x="4554256" y="3377488"/>
                    <a:pt x="4470359" y="3364470"/>
                  </a:cubicBezTo>
                  <a:lnTo>
                    <a:pt x="4351056" y="3345667"/>
                  </a:lnTo>
                  <a:lnTo>
                    <a:pt x="4337201" y="3316014"/>
                  </a:lnTo>
                  <a:cubicBezTo>
                    <a:pt x="4329504" y="3299380"/>
                    <a:pt x="4302565" y="3239353"/>
                    <a:pt x="4277165" y="3181495"/>
                  </a:cubicBezTo>
                  <a:cubicBezTo>
                    <a:pt x="4251765" y="3123637"/>
                    <a:pt x="4226365" y="3066502"/>
                    <a:pt x="4220977" y="3054931"/>
                  </a:cubicBezTo>
                  <a:cubicBezTo>
                    <a:pt x="4215589" y="3042636"/>
                    <a:pt x="4197886" y="3003582"/>
                    <a:pt x="4182492" y="2968144"/>
                  </a:cubicBezTo>
                  <a:cubicBezTo>
                    <a:pt x="4167098" y="2931983"/>
                    <a:pt x="4148625" y="2890036"/>
                    <a:pt x="4140928" y="2874125"/>
                  </a:cubicBezTo>
                  <a:cubicBezTo>
                    <a:pt x="4133231" y="2858214"/>
                    <a:pt x="4124764" y="2837964"/>
                    <a:pt x="4121686" y="2829285"/>
                  </a:cubicBezTo>
                  <a:cubicBezTo>
                    <a:pt x="4114758" y="2809758"/>
                    <a:pt x="4076273" y="2777936"/>
                    <a:pt x="4050873" y="2772150"/>
                  </a:cubicBezTo>
                  <a:cubicBezTo>
                    <a:pt x="4004691" y="2761302"/>
                    <a:pt x="3957740" y="2801079"/>
                    <a:pt x="3933879" y="2871955"/>
                  </a:cubicBezTo>
                  <a:cubicBezTo>
                    <a:pt x="3920794" y="2911009"/>
                    <a:pt x="3881540" y="3015877"/>
                    <a:pt x="3804570" y="3221272"/>
                  </a:cubicBezTo>
                  <a:cubicBezTo>
                    <a:pt x="3793794" y="3248755"/>
                    <a:pt x="3778400" y="3292148"/>
                    <a:pt x="3769164" y="3317461"/>
                  </a:cubicBezTo>
                  <a:cubicBezTo>
                    <a:pt x="3760697" y="3342774"/>
                    <a:pt x="3749152" y="3365194"/>
                    <a:pt x="3744534" y="3366640"/>
                  </a:cubicBezTo>
                  <a:cubicBezTo>
                    <a:pt x="3739915" y="3368086"/>
                    <a:pt x="3672182" y="3366640"/>
                    <a:pt x="3595212" y="3363024"/>
                  </a:cubicBezTo>
                  <a:cubicBezTo>
                    <a:pt x="3383545" y="3352899"/>
                    <a:pt x="3379697" y="3355792"/>
                    <a:pt x="3332745" y="3513454"/>
                  </a:cubicBezTo>
                  <a:cubicBezTo>
                    <a:pt x="3328127" y="3528642"/>
                    <a:pt x="3323509" y="3522133"/>
                    <a:pt x="3300418" y="3467891"/>
                  </a:cubicBezTo>
                  <a:cubicBezTo>
                    <a:pt x="3285794" y="3432453"/>
                    <a:pt x="3263472" y="3391953"/>
                    <a:pt x="3250387" y="3377488"/>
                  </a:cubicBezTo>
                  <a:lnTo>
                    <a:pt x="3225757" y="3351452"/>
                  </a:lnTo>
                  <a:lnTo>
                    <a:pt x="3041799" y="3353622"/>
                  </a:lnTo>
                  <a:cubicBezTo>
                    <a:pt x="2837829" y="3356515"/>
                    <a:pt x="2869387" y="3361577"/>
                    <a:pt x="2735459" y="3304443"/>
                  </a:cubicBezTo>
                  <a:cubicBezTo>
                    <a:pt x="2714678" y="3295764"/>
                    <a:pt x="2686199" y="3284192"/>
                    <a:pt x="2673114" y="3278407"/>
                  </a:cubicBezTo>
                  <a:cubicBezTo>
                    <a:pt x="2660799" y="3273344"/>
                    <a:pt x="2626162" y="3258880"/>
                    <a:pt x="2596914" y="3246585"/>
                  </a:cubicBezTo>
                  <a:cubicBezTo>
                    <a:pt x="2567665" y="3234290"/>
                    <a:pt x="2531490" y="3219102"/>
                    <a:pt x="2516865" y="3212593"/>
                  </a:cubicBezTo>
                  <a:cubicBezTo>
                    <a:pt x="2501471" y="3206808"/>
                    <a:pt x="2462986" y="3189450"/>
                    <a:pt x="2431429" y="3174986"/>
                  </a:cubicBezTo>
                  <a:cubicBezTo>
                    <a:pt x="2352150" y="3138825"/>
                    <a:pt x="2309817" y="3139548"/>
                    <a:pt x="2235156" y="3177155"/>
                  </a:cubicBezTo>
                  <a:cubicBezTo>
                    <a:pt x="2157416" y="3216933"/>
                    <a:pt x="2051968" y="3269005"/>
                    <a:pt x="1916501" y="3334095"/>
                  </a:cubicBezTo>
                  <a:lnTo>
                    <a:pt x="1797967" y="3391230"/>
                  </a:lnTo>
                  <a:lnTo>
                    <a:pt x="1408500" y="3390506"/>
                  </a:lnTo>
                  <a:cubicBezTo>
                    <a:pt x="1194524" y="3389783"/>
                    <a:pt x="882027" y="3387613"/>
                    <a:pt x="713463" y="3384721"/>
                  </a:cubicBezTo>
                  <a:lnTo>
                    <a:pt x="408662" y="3380381"/>
                  </a:lnTo>
                  <a:lnTo>
                    <a:pt x="376335" y="3345667"/>
                  </a:lnTo>
                  <a:cubicBezTo>
                    <a:pt x="336311" y="3302996"/>
                    <a:pt x="293977" y="3282023"/>
                    <a:pt x="237789" y="3277683"/>
                  </a:cubicBezTo>
                  <a:cubicBezTo>
                    <a:pt x="159280" y="3270451"/>
                    <a:pt x="86929" y="3300103"/>
                    <a:pt x="44595" y="3355792"/>
                  </a:cubicBezTo>
                  <a:cubicBezTo>
                    <a:pt x="9189" y="3402801"/>
                    <a:pt x="-10823" y="3481633"/>
                    <a:pt x="6110" y="3512731"/>
                  </a:cubicBezTo>
                  <a:cubicBezTo>
                    <a:pt x="9959" y="3519240"/>
                    <a:pt x="17656" y="3534428"/>
                    <a:pt x="23044" y="3546723"/>
                  </a:cubicBezTo>
                  <a:cubicBezTo>
                    <a:pt x="41516" y="3585777"/>
                    <a:pt x="81541" y="3626277"/>
                    <a:pt x="119256" y="3644358"/>
                  </a:cubicBezTo>
                  <a:cubicBezTo>
                    <a:pt x="170826" y="3669671"/>
                    <a:pt x="265499" y="3669671"/>
                    <a:pt x="310911" y="3645081"/>
                  </a:cubicBezTo>
                  <a:cubicBezTo>
                    <a:pt x="352474" y="3622661"/>
                    <a:pt x="367099" y="3609643"/>
                    <a:pt x="389420" y="3576375"/>
                  </a:cubicBezTo>
                  <a:lnTo>
                    <a:pt x="408662" y="3548892"/>
                  </a:lnTo>
                  <a:lnTo>
                    <a:pt x="1126021" y="3553955"/>
                  </a:lnTo>
                  <a:lnTo>
                    <a:pt x="1843379" y="3559741"/>
                  </a:lnTo>
                  <a:lnTo>
                    <a:pt x="1924198" y="3519963"/>
                  </a:lnTo>
                  <a:cubicBezTo>
                    <a:pt x="2018871" y="3472231"/>
                    <a:pt x="2133556" y="3415819"/>
                    <a:pt x="2249780" y="3359408"/>
                  </a:cubicBezTo>
                  <a:lnTo>
                    <a:pt x="2333677" y="3318184"/>
                  </a:lnTo>
                  <a:lnTo>
                    <a:pt x="2432198" y="3358685"/>
                  </a:lnTo>
                  <a:cubicBezTo>
                    <a:pt x="2486847" y="3381104"/>
                    <a:pt x="2573053" y="3417989"/>
                    <a:pt x="2625393" y="3441132"/>
                  </a:cubicBezTo>
                  <a:cubicBezTo>
                    <a:pt x="2677732" y="3464275"/>
                    <a:pt x="2746235" y="3493927"/>
                    <a:pt x="2777793" y="3506945"/>
                  </a:cubicBezTo>
                  <a:lnTo>
                    <a:pt x="2835520" y="3530812"/>
                  </a:lnTo>
                  <a:lnTo>
                    <a:pt x="2982533" y="3525749"/>
                  </a:lnTo>
                  <a:lnTo>
                    <a:pt x="3130315" y="3520687"/>
                  </a:lnTo>
                  <a:lnTo>
                    <a:pt x="3166490" y="3602411"/>
                  </a:lnTo>
                  <a:cubicBezTo>
                    <a:pt x="3186502" y="3647251"/>
                    <a:pt x="3208824" y="3697153"/>
                    <a:pt x="3216521" y="3713064"/>
                  </a:cubicBezTo>
                  <a:cubicBezTo>
                    <a:pt x="3223448" y="3728975"/>
                    <a:pt x="3237303" y="3760074"/>
                    <a:pt x="3247309" y="3781770"/>
                  </a:cubicBezTo>
                  <a:cubicBezTo>
                    <a:pt x="3285794" y="3871450"/>
                    <a:pt x="3321969" y="3899656"/>
                    <a:pt x="3378157" y="3883745"/>
                  </a:cubicBezTo>
                  <a:cubicBezTo>
                    <a:pt x="3430497" y="3869280"/>
                    <a:pt x="3448969" y="3837459"/>
                    <a:pt x="3471291" y="3723912"/>
                  </a:cubicBezTo>
                  <a:cubicBezTo>
                    <a:pt x="3483606" y="3660992"/>
                    <a:pt x="3493612" y="3611090"/>
                    <a:pt x="3503618" y="3572036"/>
                  </a:cubicBezTo>
                  <a:cubicBezTo>
                    <a:pt x="3512854" y="3533705"/>
                    <a:pt x="3514394" y="3532258"/>
                    <a:pt x="3539794" y="3529365"/>
                  </a:cubicBezTo>
                  <a:cubicBezTo>
                    <a:pt x="3554418" y="3527919"/>
                    <a:pt x="3619073" y="3530812"/>
                    <a:pt x="3682188" y="3535874"/>
                  </a:cubicBezTo>
                  <a:cubicBezTo>
                    <a:pt x="3793024" y="3543830"/>
                    <a:pt x="3799182" y="3543830"/>
                    <a:pt x="3833818" y="3530089"/>
                  </a:cubicBezTo>
                  <a:cubicBezTo>
                    <a:pt x="3881540" y="3510561"/>
                    <a:pt x="3897703" y="3484525"/>
                    <a:pt x="3943116" y="3358685"/>
                  </a:cubicBezTo>
                  <a:cubicBezTo>
                    <a:pt x="3963128" y="3302996"/>
                    <a:pt x="3981600" y="3252371"/>
                    <a:pt x="3983910" y="3246585"/>
                  </a:cubicBezTo>
                  <a:cubicBezTo>
                    <a:pt x="3986988" y="3240799"/>
                    <a:pt x="3999304" y="3205361"/>
                    <a:pt x="4013158" y="3168477"/>
                  </a:cubicBezTo>
                  <a:cubicBezTo>
                    <a:pt x="4026243" y="3131592"/>
                    <a:pt x="4040098" y="3101217"/>
                    <a:pt x="4043946" y="3101217"/>
                  </a:cubicBezTo>
                  <a:cubicBezTo>
                    <a:pt x="4049334" y="3101217"/>
                    <a:pt x="4077043" y="3160521"/>
                    <a:pt x="4156322" y="3344220"/>
                  </a:cubicBezTo>
                  <a:cubicBezTo>
                    <a:pt x="4200965" y="3446195"/>
                    <a:pt x="4202504" y="3449087"/>
                    <a:pt x="4233292" y="3478740"/>
                  </a:cubicBezTo>
                  <a:cubicBezTo>
                    <a:pt x="4257922" y="3501883"/>
                    <a:pt x="4268698" y="3506222"/>
                    <a:pt x="4321807" y="3514178"/>
                  </a:cubicBezTo>
                  <a:cubicBezTo>
                    <a:pt x="4495759" y="3540214"/>
                    <a:pt x="4507304" y="3542383"/>
                    <a:pt x="4515771" y="3553232"/>
                  </a:cubicBezTo>
                  <a:cubicBezTo>
                    <a:pt x="4523468" y="3561910"/>
                    <a:pt x="4545789" y="3599518"/>
                    <a:pt x="4595050" y="3684135"/>
                  </a:cubicBezTo>
                  <a:cubicBezTo>
                    <a:pt x="4631226" y="3746332"/>
                    <a:pt x="4658165" y="3767306"/>
                    <a:pt x="4703577" y="3767306"/>
                  </a:cubicBezTo>
                  <a:cubicBezTo>
                    <a:pt x="4775159" y="3767306"/>
                    <a:pt x="4793632" y="3733314"/>
                    <a:pt x="4802099" y="3586500"/>
                  </a:cubicBezTo>
                  <a:cubicBezTo>
                    <a:pt x="4807487" y="3493927"/>
                    <a:pt x="4816723" y="3363747"/>
                    <a:pt x="4828268" y="3217656"/>
                  </a:cubicBezTo>
                  <a:cubicBezTo>
                    <a:pt x="4830577" y="3191620"/>
                    <a:pt x="4835965" y="3120021"/>
                    <a:pt x="4839814" y="3058547"/>
                  </a:cubicBezTo>
                  <a:cubicBezTo>
                    <a:pt x="4844432" y="2997073"/>
                    <a:pt x="4851359" y="2903777"/>
                    <a:pt x="4855208" y="2852428"/>
                  </a:cubicBezTo>
                  <a:cubicBezTo>
                    <a:pt x="4859056" y="2800356"/>
                    <a:pt x="4866753" y="2694765"/>
                    <a:pt x="4871371" y="2617380"/>
                  </a:cubicBezTo>
                  <a:cubicBezTo>
                    <a:pt x="4875990" y="2539995"/>
                    <a:pt x="4882917" y="2462610"/>
                    <a:pt x="4886765" y="2445253"/>
                  </a:cubicBezTo>
                  <a:cubicBezTo>
                    <a:pt x="4891384" y="2428619"/>
                    <a:pt x="4894462" y="2383779"/>
                    <a:pt x="4894462" y="2346171"/>
                  </a:cubicBezTo>
                  <a:cubicBezTo>
                    <a:pt x="4894462" y="2308564"/>
                    <a:pt x="4897541" y="2255768"/>
                    <a:pt x="4902159" y="2229009"/>
                  </a:cubicBezTo>
                  <a:cubicBezTo>
                    <a:pt x="4906008" y="2201527"/>
                    <a:pt x="4913705" y="2126311"/>
                    <a:pt x="4918323" y="2060498"/>
                  </a:cubicBezTo>
                  <a:cubicBezTo>
                    <a:pt x="4922941" y="1994685"/>
                    <a:pt x="4929869" y="1900666"/>
                    <a:pt x="4933717" y="1850763"/>
                  </a:cubicBezTo>
                  <a:cubicBezTo>
                    <a:pt x="4937565" y="1800861"/>
                    <a:pt x="4943723" y="1713351"/>
                    <a:pt x="4947572" y="1655493"/>
                  </a:cubicBezTo>
                  <a:cubicBezTo>
                    <a:pt x="4962966" y="1433463"/>
                    <a:pt x="4971432" y="1324980"/>
                    <a:pt x="4976820" y="1290265"/>
                  </a:cubicBezTo>
                  <a:cubicBezTo>
                    <a:pt x="4982208" y="1255550"/>
                    <a:pt x="4982208" y="1256273"/>
                    <a:pt x="4988366" y="1322810"/>
                  </a:cubicBezTo>
                  <a:cubicBezTo>
                    <a:pt x="4995293" y="1396579"/>
                    <a:pt x="5008378" y="1563643"/>
                    <a:pt x="5014535" y="1641028"/>
                  </a:cubicBezTo>
                  <a:cubicBezTo>
                    <a:pt x="5023002" y="1755298"/>
                    <a:pt x="5033778" y="1884755"/>
                    <a:pt x="5044554" y="1991792"/>
                  </a:cubicBezTo>
                  <a:cubicBezTo>
                    <a:pt x="5050711" y="2055435"/>
                    <a:pt x="5056099" y="2129928"/>
                    <a:pt x="5056099" y="2158133"/>
                  </a:cubicBezTo>
                  <a:cubicBezTo>
                    <a:pt x="5056099" y="2185616"/>
                    <a:pt x="5059178" y="2233349"/>
                    <a:pt x="5063796" y="2263001"/>
                  </a:cubicBezTo>
                  <a:cubicBezTo>
                    <a:pt x="5067644" y="2292653"/>
                    <a:pt x="5074572" y="2370761"/>
                    <a:pt x="5079190" y="2436574"/>
                  </a:cubicBezTo>
                  <a:cubicBezTo>
                    <a:pt x="5083808" y="2502388"/>
                    <a:pt x="5090735" y="2583389"/>
                    <a:pt x="5094584" y="2617380"/>
                  </a:cubicBezTo>
                  <a:cubicBezTo>
                    <a:pt x="5099202" y="2651372"/>
                    <a:pt x="5105360" y="2737435"/>
                    <a:pt x="5109978" y="2809035"/>
                  </a:cubicBezTo>
                  <a:cubicBezTo>
                    <a:pt x="5118445" y="2946447"/>
                    <a:pt x="5123063" y="3012984"/>
                    <a:pt x="5148463" y="3297211"/>
                  </a:cubicBezTo>
                  <a:cubicBezTo>
                    <a:pt x="5156929" y="3394846"/>
                    <a:pt x="5166935" y="3526472"/>
                    <a:pt x="5171554" y="3590116"/>
                  </a:cubicBezTo>
                  <a:cubicBezTo>
                    <a:pt x="5175402" y="3653760"/>
                    <a:pt x="5180790" y="3721743"/>
                    <a:pt x="5183099" y="3740547"/>
                  </a:cubicBezTo>
                  <a:cubicBezTo>
                    <a:pt x="5188487" y="3784663"/>
                    <a:pt x="5207729" y="3998737"/>
                    <a:pt x="5217736" y="4136150"/>
                  </a:cubicBezTo>
                  <a:cubicBezTo>
                    <a:pt x="5231590" y="4322019"/>
                    <a:pt x="5240826" y="4434118"/>
                    <a:pt x="5248523" y="4519459"/>
                  </a:cubicBezTo>
                  <a:cubicBezTo>
                    <a:pt x="5263148" y="4668443"/>
                    <a:pt x="5272384" y="4781266"/>
                    <a:pt x="5279311" y="4884687"/>
                  </a:cubicBezTo>
                  <a:cubicBezTo>
                    <a:pt x="5283160" y="4940375"/>
                    <a:pt x="5287778" y="5008358"/>
                    <a:pt x="5290087" y="5036564"/>
                  </a:cubicBezTo>
                  <a:cubicBezTo>
                    <a:pt x="5292396" y="5064046"/>
                    <a:pt x="5300093" y="5155172"/>
                    <a:pt x="5306251" y="5239066"/>
                  </a:cubicBezTo>
                  <a:cubicBezTo>
                    <a:pt x="5313178" y="5322237"/>
                    <a:pt x="5321645" y="5415533"/>
                    <a:pt x="5325493" y="5445185"/>
                  </a:cubicBezTo>
                  <a:cubicBezTo>
                    <a:pt x="5330111" y="5474837"/>
                    <a:pt x="5333190" y="5530525"/>
                    <a:pt x="5333190" y="5568133"/>
                  </a:cubicBezTo>
                  <a:cubicBezTo>
                    <a:pt x="5333190" y="5643348"/>
                    <a:pt x="5347815" y="5706269"/>
                    <a:pt x="5369366" y="5728689"/>
                  </a:cubicBezTo>
                  <a:cubicBezTo>
                    <a:pt x="5377063" y="5736644"/>
                    <a:pt x="5395536" y="5749662"/>
                    <a:pt x="5410930" y="5756894"/>
                  </a:cubicBezTo>
                  <a:lnTo>
                    <a:pt x="5439409" y="5769912"/>
                  </a:lnTo>
                  <a:lnTo>
                    <a:pt x="5470196" y="5748939"/>
                  </a:lnTo>
                  <a:cubicBezTo>
                    <a:pt x="5487900" y="5737367"/>
                    <a:pt x="5505603" y="5720733"/>
                    <a:pt x="5510221" y="5712778"/>
                  </a:cubicBezTo>
                  <a:cubicBezTo>
                    <a:pt x="5520227" y="5695420"/>
                    <a:pt x="5528694" y="5630330"/>
                    <a:pt x="5544857" y="5445185"/>
                  </a:cubicBezTo>
                  <a:cubicBezTo>
                    <a:pt x="5551015" y="5371416"/>
                    <a:pt x="5561791" y="5265825"/>
                    <a:pt x="5567948" y="5210137"/>
                  </a:cubicBezTo>
                  <a:cubicBezTo>
                    <a:pt x="5574106" y="5154449"/>
                    <a:pt x="5584881" y="5051751"/>
                    <a:pt x="5591039" y="4982322"/>
                  </a:cubicBezTo>
                  <a:cubicBezTo>
                    <a:pt x="5597197" y="4912892"/>
                    <a:pt x="5604124" y="4841293"/>
                    <a:pt x="5606433" y="4823213"/>
                  </a:cubicBezTo>
                  <a:cubicBezTo>
                    <a:pt x="5628754" y="4628665"/>
                    <a:pt x="5653385" y="4391448"/>
                    <a:pt x="5663391" y="4269946"/>
                  </a:cubicBezTo>
                  <a:cubicBezTo>
                    <a:pt x="5668009" y="4222214"/>
                    <a:pt x="5678015" y="4118069"/>
                    <a:pt x="5686482" y="4038515"/>
                  </a:cubicBezTo>
                  <a:cubicBezTo>
                    <a:pt x="5704185" y="3870004"/>
                    <a:pt x="5706494" y="3851200"/>
                    <a:pt x="5717270" y="3731145"/>
                  </a:cubicBezTo>
                  <a:cubicBezTo>
                    <a:pt x="5721888" y="3681242"/>
                    <a:pt x="5727276" y="3619045"/>
                    <a:pt x="5730354" y="3591563"/>
                  </a:cubicBezTo>
                  <a:lnTo>
                    <a:pt x="5735742" y="3543107"/>
                  </a:lnTo>
                  <a:lnTo>
                    <a:pt x="5794239" y="3543107"/>
                  </a:lnTo>
                  <a:cubicBezTo>
                    <a:pt x="5826567" y="3543107"/>
                    <a:pt x="5951258" y="3546723"/>
                    <a:pt x="6072100" y="3551062"/>
                  </a:cubicBezTo>
                  <a:cubicBezTo>
                    <a:pt x="6266834" y="3558294"/>
                    <a:pt x="6294543" y="3557571"/>
                    <a:pt x="6319173" y="3547446"/>
                  </a:cubicBezTo>
                  <a:cubicBezTo>
                    <a:pt x="6337646" y="3540214"/>
                    <a:pt x="6376131" y="3505499"/>
                    <a:pt x="6430780" y="3447641"/>
                  </a:cubicBezTo>
                  <a:cubicBezTo>
                    <a:pt x="6545465" y="3325416"/>
                    <a:pt x="6550083" y="3320354"/>
                    <a:pt x="6589337" y="3279130"/>
                  </a:cubicBezTo>
                  <a:cubicBezTo>
                    <a:pt x="6608580" y="3258880"/>
                    <a:pt x="6632440" y="3233567"/>
                    <a:pt x="6642446" y="3221272"/>
                  </a:cubicBezTo>
                  <a:cubicBezTo>
                    <a:pt x="6652453" y="3209700"/>
                    <a:pt x="6678622" y="3182218"/>
                    <a:pt x="6699404" y="3159798"/>
                  </a:cubicBezTo>
                  <a:cubicBezTo>
                    <a:pt x="6720956" y="3138101"/>
                    <a:pt x="6774065" y="3081690"/>
                    <a:pt x="6817938" y="3034680"/>
                  </a:cubicBezTo>
                  <a:lnTo>
                    <a:pt x="6897986" y="2949340"/>
                  </a:lnTo>
                  <a:lnTo>
                    <a:pt x="6914150" y="2963804"/>
                  </a:lnTo>
                  <a:cubicBezTo>
                    <a:pt x="6922617" y="2972483"/>
                    <a:pt x="6945707" y="2998519"/>
                    <a:pt x="6964950" y="3022386"/>
                  </a:cubicBezTo>
                  <a:cubicBezTo>
                    <a:pt x="6998817" y="3065056"/>
                    <a:pt x="7235114" y="3341327"/>
                    <a:pt x="7266672" y="3376765"/>
                  </a:cubicBezTo>
                  <a:cubicBezTo>
                    <a:pt x="7275908" y="3386890"/>
                    <a:pt x="7295150" y="3409310"/>
                    <a:pt x="7309775" y="3427391"/>
                  </a:cubicBezTo>
                  <a:cubicBezTo>
                    <a:pt x="7324399" y="3445471"/>
                    <a:pt x="7346720" y="3467891"/>
                    <a:pt x="7359805" y="3478016"/>
                  </a:cubicBezTo>
                  <a:lnTo>
                    <a:pt x="7384435" y="3496097"/>
                  </a:lnTo>
                  <a:lnTo>
                    <a:pt x="8277285" y="3502606"/>
                  </a:lnTo>
                  <a:cubicBezTo>
                    <a:pt x="9067765" y="3507669"/>
                    <a:pt x="9170904" y="3509838"/>
                    <a:pt x="9177062" y="3519240"/>
                  </a:cubicBezTo>
                  <a:cubicBezTo>
                    <a:pt x="9192456" y="3544553"/>
                    <a:pt x="9240177" y="3588670"/>
                    <a:pt x="9266347" y="3600964"/>
                  </a:cubicBezTo>
                  <a:cubicBezTo>
                    <a:pt x="9335619" y="3634233"/>
                    <a:pt x="9430292" y="3625554"/>
                    <a:pt x="9493408" y="3580714"/>
                  </a:cubicBezTo>
                  <a:cubicBezTo>
                    <a:pt x="9522656" y="3559741"/>
                    <a:pt x="9538820" y="3540214"/>
                    <a:pt x="9560371" y="3499713"/>
                  </a:cubicBezTo>
                  <a:cubicBezTo>
                    <a:pt x="9591159" y="3441855"/>
                    <a:pt x="9594238" y="3425221"/>
                    <a:pt x="9581153" y="3393399"/>
                  </a:cubicBezTo>
                  <a:cubicBezTo>
                    <a:pt x="9545747" y="3313121"/>
                    <a:pt x="9523426" y="3284916"/>
                    <a:pt x="9464159" y="3248031"/>
                  </a:cubicBezTo>
                  <a:cubicBezTo>
                    <a:pt x="9436450" y="3230674"/>
                    <a:pt x="9425674" y="3228504"/>
                    <a:pt x="9371026" y="3228504"/>
                  </a:cubicBezTo>
                  <a:cubicBezTo>
                    <a:pt x="9281741" y="3228504"/>
                    <a:pt x="9245565" y="3247308"/>
                    <a:pt x="9172443" y="3332648"/>
                  </a:cubicBezTo>
                  <a:cubicBezTo>
                    <a:pt x="9164746" y="3341327"/>
                    <a:pt x="9062377" y="3342050"/>
                    <a:pt x="8466630" y="3337711"/>
                  </a:cubicBezTo>
                  <a:cubicBezTo>
                    <a:pt x="7543763" y="3330479"/>
                    <a:pt x="7448320" y="3328309"/>
                    <a:pt x="7440623" y="3315291"/>
                  </a:cubicBezTo>
                  <a:cubicBezTo>
                    <a:pt x="7436775" y="3309505"/>
                    <a:pt x="7429848" y="3300827"/>
                    <a:pt x="7424460" y="3295764"/>
                  </a:cubicBezTo>
                  <a:cubicBezTo>
                    <a:pt x="7415223" y="3287085"/>
                    <a:pt x="7255896" y="3099770"/>
                    <a:pt x="7211253" y="3046252"/>
                  </a:cubicBezTo>
                  <a:cubicBezTo>
                    <a:pt x="7141211" y="2961635"/>
                    <a:pt x="6994968" y="2790954"/>
                    <a:pt x="6971877" y="2767088"/>
                  </a:cubicBezTo>
                  <a:cubicBezTo>
                    <a:pt x="6947247" y="2741052"/>
                    <a:pt x="6940320" y="2738159"/>
                    <a:pt x="6907992" y="2738159"/>
                  </a:cubicBezTo>
                  <a:cubicBezTo>
                    <a:pt x="6859501" y="2738159"/>
                    <a:pt x="6864120" y="2733819"/>
                    <a:pt x="6587798" y="3029618"/>
                  </a:cubicBezTo>
                  <a:cubicBezTo>
                    <a:pt x="6471574" y="3153289"/>
                    <a:pt x="6379979" y="3252371"/>
                    <a:pt x="6329179" y="3307336"/>
                  </a:cubicBezTo>
                  <a:cubicBezTo>
                    <a:pt x="6303010" y="3335541"/>
                    <a:pt x="6272991" y="3366640"/>
                    <a:pt x="6261446" y="3376042"/>
                  </a:cubicBezTo>
                  <a:lnTo>
                    <a:pt x="6241434" y="3393399"/>
                  </a:lnTo>
                  <a:lnTo>
                    <a:pt x="6074409" y="3384721"/>
                  </a:lnTo>
                  <a:cubicBezTo>
                    <a:pt x="5982046" y="3380381"/>
                    <a:pt x="5843500" y="3376042"/>
                    <a:pt x="5766530" y="3374595"/>
                  </a:cubicBezTo>
                  <a:cubicBezTo>
                    <a:pt x="5627215" y="3373149"/>
                    <a:pt x="5627215" y="3373149"/>
                    <a:pt x="5606433" y="3391230"/>
                  </a:cubicBezTo>
                  <a:cubicBezTo>
                    <a:pt x="5594888" y="3401355"/>
                    <a:pt x="5581033" y="3417266"/>
                    <a:pt x="5575645" y="3427391"/>
                  </a:cubicBezTo>
                  <a:cubicBezTo>
                    <a:pt x="5564869" y="3448364"/>
                    <a:pt x="5552554" y="3538767"/>
                    <a:pt x="5541009" y="3691367"/>
                  </a:cubicBezTo>
                  <a:cubicBezTo>
                    <a:pt x="5536391" y="3750672"/>
                    <a:pt x="5529463" y="3819378"/>
                    <a:pt x="5524845" y="3843244"/>
                  </a:cubicBezTo>
                  <a:cubicBezTo>
                    <a:pt x="5520997" y="3867111"/>
                    <a:pt x="5514069" y="3928585"/>
                    <a:pt x="5509451" y="3980657"/>
                  </a:cubicBezTo>
                  <a:cubicBezTo>
                    <a:pt x="5504833" y="4032006"/>
                    <a:pt x="5497906" y="4103605"/>
                    <a:pt x="5494827" y="4139766"/>
                  </a:cubicBezTo>
                  <a:cubicBezTo>
                    <a:pt x="5482512" y="4257652"/>
                    <a:pt x="5472506" y="4362519"/>
                    <a:pt x="5460960" y="4485467"/>
                  </a:cubicBezTo>
                  <a:cubicBezTo>
                    <a:pt x="5454803" y="4552727"/>
                    <a:pt x="5448645" y="4609138"/>
                    <a:pt x="5446336" y="4610585"/>
                  </a:cubicBezTo>
                  <a:cubicBezTo>
                    <a:pt x="5438639" y="4617817"/>
                    <a:pt x="5426324" y="4541879"/>
                    <a:pt x="5422475" y="4465217"/>
                  </a:cubicBezTo>
                  <a:cubicBezTo>
                    <a:pt x="5420166" y="4421100"/>
                    <a:pt x="5412469" y="4323465"/>
                    <a:pt x="5406312" y="4248250"/>
                  </a:cubicBezTo>
                  <a:cubicBezTo>
                    <a:pt x="5399384" y="4172311"/>
                    <a:pt x="5390918" y="4068167"/>
                    <a:pt x="5387069" y="4016818"/>
                  </a:cubicBezTo>
                  <a:cubicBezTo>
                    <a:pt x="5383221" y="3964746"/>
                    <a:pt x="5376293" y="3883745"/>
                    <a:pt x="5372445" y="3836012"/>
                  </a:cubicBezTo>
                  <a:cubicBezTo>
                    <a:pt x="5356281" y="3642911"/>
                    <a:pt x="5339348" y="3433177"/>
                    <a:pt x="5332421" y="3344220"/>
                  </a:cubicBezTo>
                  <a:cubicBezTo>
                    <a:pt x="5328572" y="3292148"/>
                    <a:pt x="5323954" y="3232120"/>
                    <a:pt x="5321645" y="3210424"/>
                  </a:cubicBezTo>
                  <a:cubicBezTo>
                    <a:pt x="5320105" y="3188727"/>
                    <a:pt x="5313178" y="3097601"/>
                    <a:pt x="5306251" y="3007921"/>
                  </a:cubicBezTo>
                  <a:cubicBezTo>
                    <a:pt x="5299324" y="2918241"/>
                    <a:pt x="5290857" y="2821329"/>
                    <a:pt x="5286239" y="2792400"/>
                  </a:cubicBezTo>
                  <a:cubicBezTo>
                    <a:pt x="5282390" y="2763471"/>
                    <a:pt x="5279311" y="2714292"/>
                    <a:pt x="5279311" y="2682470"/>
                  </a:cubicBezTo>
                  <a:cubicBezTo>
                    <a:pt x="5279311" y="2651372"/>
                    <a:pt x="5276233" y="2610148"/>
                    <a:pt x="5272384" y="2590621"/>
                  </a:cubicBezTo>
                  <a:cubicBezTo>
                    <a:pt x="5267766" y="2571817"/>
                    <a:pt x="5260839" y="2495879"/>
                    <a:pt x="5256220" y="2422110"/>
                  </a:cubicBezTo>
                  <a:cubicBezTo>
                    <a:pt x="5251602" y="2348341"/>
                    <a:pt x="5244675" y="2262277"/>
                    <a:pt x="5240826" y="2230456"/>
                  </a:cubicBezTo>
                  <a:cubicBezTo>
                    <a:pt x="5236208" y="2198634"/>
                    <a:pt x="5229281" y="2121972"/>
                    <a:pt x="5225433" y="2060498"/>
                  </a:cubicBezTo>
                  <a:cubicBezTo>
                    <a:pt x="5208499" y="1819665"/>
                    <a:pt x="5202342" y="1734324"/>
                    <a:pt x="5190796" y="1615715"/>
                  </a:cubicBezTo>
                  <a:cubicBezTo>
                    <a:pt x="5183869" y="1547732"/>
                    <a:pt x="5175402" y="1439249"/>
                    <a:pt x="5170784" y="1373436"/>
                  </a:cubicBezTo>
                  <a:cubicBezTo>
                    <a:pt x="5166935" y="1307622"/>
                    <a:pt x="5160778" y="1215050"/>
                    <a:pt x="5156160" y="1167317"/>
                  </a:cubicBezTo>
                  <a:cubicBezTo>
                    <a:pt x="5152311" y="1119584"/>
                    <a:pt x="5143845" y="1016886"/>
                    <a:pt x="5137687" y="939501"/>
                  </a:cubicBezTo>
                  <a:cubicBezTo>
                    <a:pt x="5130760" y="862116"/>
                    <a:pt x="5123832" y="784008"/>
                    <a:pt x="5121523" y="765928"/>
                  </a:cubicBezTo>
                  <a:cubicBezTo>
                    <a:pt x="5117675" y="727597"/>
                    <a:pt x="5113057" y="669016"/>
                    <a:pt x="5102281" y="505567"/>
                  </a:cubicBezTo>
                  <a:cubicBezTo>
                    <a:pt x="5097663" y="439754"/>
                    <a:pt x="5090735" y="360199"/>
                    <a:pt x="5086887" y="328377"/>
                  </a:cubicBezTo>
                  <a:cubicBezTo>
                    <a:pt x="5083038" y="296556"/>
                    <a:pt x="5077651" y="232912"/>
                    <a:pt x="5075341" y="187349"/>
                  </a:cubicBezTo>
                  <a:cubicBezTo>
                    <a:pt x="5069184" y="78865"/>
                    <a:pt x="5060717" y="47767"/>
                    <a:pt x="5027620" y="21007"/>
                  </a:cubicBezTo>
                  <a:cubicBezTo>
                    <a:pt x="4997602" y="-4306"/>
                    <a:pt x="4969893" y="-6475"/>
                    <a:pt x="4938335" y="1305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285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922B272-78D7-4A2D-80FE-89F63FF026F4}"/>
              </a:ext>
            </a:extLst>
          </p:cNvPr>
          <p:cNvGrpSpPr/>
          <p:nvPr/>
        </p:nvGrpSpPr>
        <p:grpSpPr>
          <a:xfrm>
            <a:off x="7458851" y="1188371"/>
            <a:ext cx="1045383" cy="975605"/>
            <a:chOff x="7853651" y="43321"/>
            <a:chExt cx="1390134" cy="12370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9" name="Heart 58">
              <a:extLst>
                <a:ext uri="{FF2B5EF4-FFF2-40B4-BE49-F238E27FC236}">
                  <a16:creationId xmlns:a16="http://schemas.microsoft.com/office/drawing/2014/main" id="{829B9681-27C7-4E53-B840-A205E3A1A6BC}"/>
                </a:ext>
              </a:extLst>
            </p:cNvPr>
            <p:cNvSpPr/>
            <p:nvPr/>
          </p:nvSpPr>
          <p:spPr>
            <a:xfrm>
              <a:off x="7853651" y="43321"/>
              <a:ext cx="1390134" cy="1237084"/>
            </a:xfrm>
            <a:prstGeom prst="heart">
              <a:avLst/>
            </a:prstGeom>
            <a:solidFill>
              <a:srgbClr val="B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Graphic 4">
              <a:extLst>
                <a:ext uri="{FF2B5EF4-FFF2-40B4-BE49-F238E27FC236}">
                  <a16:creationId xmlns:a16="http://schemas.microsoft.com/office/drawing/2014/main" id="{180904D6-E9F7-41EF-9D5F-9420063149CF}"/>
                </a:ext>
              </a:extLst>
            </p:cNvPr>
            <p:cNvSpPr/>
            <p:nvPr/>
          </p:nvSpPr>
          <p:spPr>
            <a:xfrm rot="10800000" flipV="1">
              <a:off x="8052948" y="433562"/>
              <a:ext cx="1028373" cy="548517"/>
            </a:xfrm>
            <a:custGeom>
              <a:avLst/>
              <a:gdLst>
                <a:gd name="connsiteX0" fmla="*/ 4938335 w 9588461"/>
                <a:gd name="connsiteY0" fmla="*/ 13052 h 5769912"/>
                <a:gd name="connsiteX1" fmla="*/ 4885996 w 9588461"/>
                <a:gd name="connsiteY1" fmla="*/ 138893 h 5769912"/>
                <a:gd name="connsiteX2" fmla="*/ 4871371 w 9588461"/>
                <a:gd name="connsiteY2" fmla="*/ 299448 h 5769912"/>
                <a:gd name="connsiteX3" fmla="*/ 4858287 w 9588461"/>
                <a:gd name="connsiteY3" fmla="*/ 486040 h 5769912"/>
                <a:gd name="connsiteX4" fmla="*/ 4846741 w 9588461"/>
                <a:gd name="connsiteY4" fmla="*/ 596693 h 5769912"/>
                <a:gd name="connsiteX5" fmla="*/ 4840584 w 9588461"/>
                <a:gd name="connsiteY5" fmla="*/ 665400 h 5769912"/>
                <a:gd name="connsiteX6" fmla="*/ 4817493 w 9588461"/>
                <a:gd name="connsiteY6" fmla="*/ 997359 h 5769912"/>
                <a:gd name="connsiteX7" fmla="*/ 4801329 w 9588461"/>
                <a:gd name="connsiteY7" fmla="*/ 1196246 h 5769912"/>
                <a:gd name="connsiteX8" fmla="*/ 4790553 w 9588461"/>
                <a:gd name="connsiteY8" fmla="*/ 1344507 h 5769912"/>
                <a:gd name="connsiteX9" fmla="*/ 4779008 w 9588461"/>
                <a:gd name="connsiteY9" fmla="*/ 1514464 h 5769912"/>
                <a:gd name="connsiteX10" fmla="*/ 4762844 w 9588461"/>
                <a:gd name="connsiteY10" fmla="*/ 1716967 h 5769912"/>
                <a:gd name="connsiteX11" fmla="*/ 4740523 w 9588461"/>
                <a:gd name="connsiteY11" fmla="*/ 2020721 h 5769912"/>
                <a:gd name="connsiteX12" fmla="*/ 4713583 w 9588461"/>
                <a:gd name="connsiteY12" fmla="*/ 2382333 h 5769912"/>
                <a:gd name="connsiteX13" fmla="*/ 4694341 w 9588461"/>
                <a:gd name="connsiteY13" fmla="*/ 2624613 h 5769912"/>
                <a:gd name="connsiteX14" fmla="*/ 4678177 w 9588461"/>
                <a:gd name="connsiteY14" fmla="*/ 2837964 h 5769912"/>
                <a:gd name="connsiteX15" fmla="*/ 4663553 w 9588461"/>
                <a:gd name="connsiteY15" fmla="*/ 3036850 h 5769912"/>
                <a:gd name="connsiteX16" fmla="*/ 4648159 w 9588461"/>
                <a:gd name="connsiteY16" fmla="*/ 3210424 h 5769912"/>
                <a:gd name="connsiteX17" fmla="*/ 4636614 w 9588461"/>
                <a:gd name="connsiteY17" fmla="*/ 3349283 h 5769912"/>
                <a:gd name="connsiteX18" fmla="*/ 4631226 w 9588461"/>
                <a:gd name="connsiteY18" fmla="*/ 3412203 h 5769912"/>
                <a:gd name="connsiteX19" fmla="*/ 4610444 w 9588461"/>
                <a:gd name="connsiteY19" fmla="*/ 3397739 h 5769912"/>
                <a:gd name="connsiteX20" fmla="*/ 4470359 w 9588461"/>
                <a:gd name="connsiteY20" fmla="*/ 3364470 h 5769912"/>
                <a:gd name="connsiteX21" fmla="*/ 4351056 w 9588461"/>
                <a:gd name="connsiteY21" fmla="*/ 3345667 h 5769912"/>
                <a:gd name="connsiteX22" fmla="*/ 4337201 w 9588461"/>
                <a:gd name="connsiteY22" fmla="*/ 3316014 h 5769912"/>
                <a:gd name="connsiteX23" fmla="*/ 4277165 w 9588461"/>
                <a:gd name="connsiteY23" fmla="*/ 3181495 h 5769912"/>
                <a:gd name="connsiteX24" fmla="*/ 4220977 w 9588461"/>
                <a:gd name="connsiteY24" fmla="*/ 3054931 h 5769912"/>
                <a:gd name="connsiteX25" fmla="*/ 4182492 w 9588461"/>
                <a:gd name="connsiteY25" fmla="*/ 2968144 h 5769912"/>
                <a:gd name="connsiteX26" fmla="*/ 4140928 w 9588461"/>
                <a:gd name="connsiteY26" fmla="*/ 2874125 h 5769912"/>
                <a:gd name="connsiteX27" fmla="*/ 4121686 w 9588461"/>
                <a:gd name="connsiteY27" fmla="*/ 2829285 h 5769912"/>
                <a:gd name="connsiteX28" fmla="*/ 4050873 w 9588461"/>
                <a:gd name="connsiteY28" fmla="*/ 2772150 h 5769912"/>
                <a:gd name="connsiteX29" fmla="*/ 3933879 w 9588461"/>
                <a:gd name="connsiteY29" fmla="*/ 2871955 h 5769912"/>
                <a:gd name="connsiteX30" fmla="*/ 3804570 w 9588461"/>
                <a:gd name="connsiteY30" fmla="*/ 3221272 h 5769912"/>
                <a:gd name="connsiteX31" fmla="*/ 3769164 w 9588461"/>
                <a:gd name="connsiteY31" fmla="*/ 3317461 h 5769912"/>
                <a:gd name="connsiteX32" fmla="*/ 3744534 w 9588461"/>
                <a:gd name="connsiteY32" fmla="*/ 3366640 h 5769912"/>
                <a:gd name="connsiteX33" fmla="*/ 3595212 w 9588461"/>
                <a:gd name="connsiteY33" fmla="*/ 3363024 h 5769912"/>
                <a:gd name="connsiteX34" fmla="*/ 3332745 w 9588461"/>
                <a:gd name="connsiteY34" fmla="*/ 3513454 h 5769912"/>
                <a:gd name="connsiteX35" fmla="*/ 3300418 w 9588461"/>
                <a:gd name="connsiteY35" fmla="*/ 3467891 h 5769912"/>
                <a:gd name="connsiteX36" fmla="*/ 3250387 w 9588461"/>
                <a:gd name="connsiteY36" fmla="*/ 3377488 h 5769912"/>
                <a:gd name="connsiteX37" fmla="*/ 3225757 w 9588461"/>
                <a:gd name="connsiteY37" fmla="*/ 3351452 h 5769912"/>
                <a:gd name="connsiteX38" fmla="*/ 3041799 w 9588461"/>
                <a:gd name="connsiteY38" fmla="*/ 3353622 h 5769912"/>
                <a:gd name="connsiteX39" fmla="*/ 2735459 w 9588461"/>
                <a:gd name="connsiteY39" fmla="*/ 3304443 h 5769912"/>
                <a:gd name="connsiteX40" fmla="*/ 2673114 w 9588461"/>
                <a:gd name="connsiteY40" fmla="*/ 3278407 h 5769912"/>
                <a:gd name="connsiteX41" fmla="*/ 2596914 w 9588461"/>
                <a:gd name="connsiteY41" fmla="*/ 3246585 h 5769912"/>
                <a:gd name="connsiteX42" fmla="*/ 2516865 w 9588461"/>
                <a:gd name="connsiteY42" fmla="*/ 3212593 h 5769912"/>
                <a:gd name="connsiteX43" fmla="*/ 2431429 w 9588461"/>
                <a:gd name="connsiteY43" fmla="*/ 3174986 h 5769912"/>
                <a:gd name="connsiteX44" fmla="*/ 2235156 w 9588461"/>
                <a:gd name="connsiteY44" fmla="*/ 3177155 h 5769912"/>
                <a:gd name="connsiteX45" fmla="*/ 1916501 w 9588461"/>
                <a:gd name="connsiteY45" fmla="*/ 3334095 h 5769912"/>
                <a:gd name="connsiteX46" fmla="*/ 1797967 w 9588461"/>
                <a:gd name="connsiteY46" fmla="*/ 3391230 h 5769912"/>
                <a:gd name="connsiteX47" fmla="*/ 1408500 w 9588461"/>
                <a:gd name="connsiteY47" fmla="*/ 3390506 h 5769912"/>
                <a:gd name="connsiteX48" fmla="*/ 713463 w 9588461"/>
                <a:gd name="connsiteY48" fmla="*/ 3384721 h 5769912"/>
                <a:gd name="connsiteX49" fmla="*/ 408662 w 9588461"/>
                <a:gd name="connsiteY49" fmla="*/ 3380381 h 5769912"/>
                <a:gd name="connsiteX50" fmla="*/ 376335 w 9588461"/>
                <a:gd name="connsiteY50" fmla="*/ 3345667 h 5769912"/>
                <a:gd name="connsiteX51" fmla="*/ 237789 w 9588461"/>
                <a:gd name="connsiteY51" fmla="*/ 3277683 h 5769912"/>
                <a:gd name="connsiteX52" fmla="*/ 44595 w 9588461"/>
                <a:gd name="connsiteY52" fmla="*/ 3355792 h 5769912"/>
                <a:gd name="connsiteX53" fmla="*/ 6110 w 9588461"/>
                <a:gd name="connsiteY53" fmla="*/ 3512731 h 5769912"/>
                <a:gd name="connsiteX54" fmla="*/ 23044 w 9588461"/>
                <a:gd name="connsiteY54" fmla="*/ 3546723 h 5769912"/>
                <a:gd name="connsiteX55" fmla="*/ 119256 w 9588461"/>
                <a:gd name="connsiteY55" fmla="*/ 3644358 h 5769912"/>
                <a:gd name="connsiteX56" fmla="*/ 310911 w 9588461"/>
                <a:gd name="connsiteY56" fmla="*/ 3645081 h 5769912"/>
                <a:gd name="connsiteX57" fmla="*/ 389420 w 9588461"/>
                <a:gd name="connsiteY57" fmla="*/ 3576375 h 5769912"/>
                <a:gd name="connsiteX58" fmla="*/ 408662 w 9588461"/>
                <a:gd name="connsiteY58" fmla="*/ 3548892 h 5769912"/>
                <a:gd name="connsiteX59" fmla="*/ 1126021 w 9588461"/>
                <a:gd name="connsiteY59" fmla="*/ 3553955 h 5769912"/>
                <a:gd name="connsiteX60" fmla="*/ 1843379 w 9588461"/>
                <a:gd name="connsiteY60" fmla="*/ 3559741 h 5769912"/>
                <a:gd name="connsiteX61" fmla="*/ 1924198 w 9588461"/>
                <a:gd name="connsiteY61" fmla="*/ 3519963 h 5769912"/>
                <a:gd name="connsiteX62" fmla="*/ 2249780 w 9588461"/>
                <a:gd name="connsiteY62" fmla="*/ 3359408 h 5769912"/>
                <a:gd name="connsiteX63" fmla="*/ 2333677 w 9588461"/>
                <a:gd name="connsiteY63" fmla="*/ 3318184 h 5769912"/>
                <a:gd name="connsiteX64" fmla="*/ 2432198 w 9588461"/>
                <a:gd name="connsiteY64" fmla="*/ 3358685 h 5769912"/>
                <a:gd name="connsiteX65" fmla="*/ 2625393 w 9588461"/>
                <a:gd name="connsiteY65" fmla="*/ 3441132 h 5769912"/>
                <a:gd name="connsiteX66" fmla="*/ 2777793 w 9588461"/>
                <a:gd name="connsiteY66" fmla="*/ 3506945 h 5769912"/>
                <a:gd name="connsiteX67" fmla="*/ 2835520 w 9588461"/>
                <a:gd name="connsiteY67" fmla="*/ 3530812 h 5769912"/>
                <a:gd name="connsiteX68" fmla="*/ 2982533 w 9588461"/>
                <a:gd name="connsiteY68" fmla="*/ 3525749 h 5769912"/>
                <a:gd name="connsiteX69" fmla="*/ 3130315 w 9588461"/>
                <a:gd name="connsiteY69" fmla="*/ 3520687 h 5769912"/>
                <a:gd name="connsiteX70" fmla="*/ 3166490 w 9588461"/>
                <a:gd name="connsiteY70" fmla="*/ 3602411 h 5769912"/>
                <a:gd name="connsiteX71" fmla="*/ 3216521 w 9588461"/>
                <a:gd name="connsiteY71" fmla="*/ 3713064 h 5769912"/>
                <a:gd name="connsiteX72" fmla="*/ 3247309 w 9588461"/>
                <a:gd name="connsiteY72" fmla="*/ 3781770 h 5769912"/>
                <a:gd name="connsiteX73" fmla="*/ 3378157 w 9588461"/>
                <a:gd name="connsiteY73" fmla="*/ 3883745 h 5769912"/>
                <a:gd name="connsiteX74" fmla="*/ 3471291 w 9588461"/>
                <a:gd name="connsiteY74" fmla="*/ 3723912 h 5769912"/>
                <a:gd name="connsiteX75" fmla="*/ 3503618 w 9588461"/>
                <a:gd name="connsiteY75" fmla="*/ 3572036 h 5769912"/>
                <a:gd name="connsiteX76" fmla="*/ 3539794 w 9588461"/>
                <a:gd name="connsiteY76" fmla="*/ 3529365 h 5769912"/>
                <a:gd name="connsiteX77" fmla="*/ 3682188 w 9588461"/>
                <a:gd name="connsiteY77" fmla="*/ 3535874 h 5769912"/>
                <a:gd name="connsiteX78" fmla="*/ 3833818 w 9588461"/>
                <a:gd name="connsiteY78" fmla="*/ 3530089 h 5769912"/>
                <a:gd name="connsiteX79" fmla="*/ 3943116 w 9588461"/>
                <a:gd name="connsiteY79" fmla="*/ 3358685 h 5769912"/>
                <a:gd name="connsiteX80" fmla="*/ 3983910 w 9588461"/>
                <a:gd name="connsiteY80" fmla="*/ 3246585 h 5769912"/>
                <a:gd name="connsiteX81" fmla="*/ 4013158 w 9588461"/>
                <a:gd name="connsiteY81" fmla="*/ 3168477 h 5769912"/>
                <a:gd name="connsiteX82" fmla="*/ 4043946 w 9588461"/>
                <a:gd name="connsiteY82" fmla="*/ 3101217 h 5769912"/>
                <a:gd name="connsiteX83" fmla="*/ 4156322 w 9588461"/>
                <a:gd name="connsiteY83" fmla="*/ 3344220 h 5769912"/>
                <a:gd name="connsiteX84" fmla="*/ 4233292 w 9588461"/>
                <a:gd name="connsiteY84" fmla="*/ 3478740 h 5769912"/>
                <a:gd name="connsiteX85" fmla="*/ 4321807 w 9588461"/>
                <a:gd name="connsiteY85" fmla="*/ 3514178 h 5769912"/>
                <a:gd name="connsiteX86" fmla="*/ 4515771 w 9588461"/>
                <a:gd name="connsiteY86" fmla="*/ 3553232 h 5769912"/>
                <a:gd name="connsiteX87" fmla="*/ 4595050 w 9588461"/>
                <a:gd name="connsiteY87" fmla="*/ 3684135 h 5769912"/>
                <a:gd name="connsiteX88" fmla="*/ 4703577 w 9588461"/>
                <a:gd name="connsiteY88" fmla="*/ 3767306 h 5769912"/>
                <a:gd name="connsiteX89" fmla="*/ 4802099 w 9588461"/>
                <a:gd name="connsiteY89" fmla="*/ 3586500 h 5769912"/>
                <a:gd name="connsiteX90" fmla="*/ 4828268 w 9588461"/>
                <a:gd name="connsiteY90" fmla="*/ 3217656 h 5769912"/>
                <a:gd name="connsiteX91" fmla="*/ 4839814 w 9588461"/>
                <a:gd name="connsiteY91" fmla="*/ 3058547 h 5769912"/>
                <a:gd name="connsiteX92" fmla="*/ 4855208 w 9588461"/>
                <a:gd name="connsiteY92" fmla="*/ 2852428 h 5769912"/>
                <a:gd name="connsiteX93" fmla="*/ 4871371 w 9588461"/>
                <a:gd name="connsiteY93" fmla="*/ 2617380 h 5769912"/>
                <a:gd name="connsiteX94" fmla="*/ 4886765 w 9588461"/>
                <a:gd name="connsiteY94" fmla="*/ 2445253 h 5769912"/>
                <a:gd name="connsiteX95" fmla="*/ 4894462 w 9588461"/>
                <a:gd name="connsiteY95" fmla="*/ 2346171 h 5769912"/>
                <a:gd name="connsiteX96" fmla="*/ 4902159 w 9588461"/>
                <a:gd name="connsiteY96" fmla="*/ 2229009 h 5769912"/>
                <a:gd name="connsiteX97" fmla="*/ 4918323 w 9588461"/>
                <a:gd name="connsiteY97" fmla="*/ 2060498 h 5769912"/>
                <a:gd name="connsiteX98" fmla="*/ 4933717 w 9588461"/>
                <a:gd name="connsiteY98" fmla="*/ 1850763 h 5769912"/>
                <a:gd name="connsiteX99" fmla="*/ 4947572 w 9588461"/>
                <a:gd name="connsiteY99" fmla="*/ 1655493 h 5769912"/>
                <a:gd name="connsiteX100" fmla="*/ 4976820 w 9588461"/>
                <a:gd name="connsiteY100" fmla="*/ 1290265 h 5769912"/>
                <a:gd name="connsiteX101" fmla="*/ 4988366 w 9588461"/>
                <a:gd name="connsiteY101" fmla="*/ 1322810 h 5769912"/>
                <a:gd name="connsiteX102" fmla="*/ 5014535 w 9588461"/>
                <a:gd name="connsiteY102" fmla="*/ 1641028 h 5769912"/>
                <a:gd name="connsiteX103" fmla="*/ 5044554 w 9588461"/>
                <a:gd name="connsiteY103" fmla="*/ 1991792 h 5769912"/>
                <a:gd name="connsiteX104" fmla="*/ 5056099 w 9588461"/>
                <a:gd name="connsiteY104" fmla="*/ 2158133 h 5769912"/>
                <a:gd name="connsiteX105" fmla="*/ 5063796 w 9588461"/>
                <a:gd name="connsiteY105" fmla="*/ 2263001 h 5769912"/>
                <a:gd name="connsiteX106" fmla="*/ 5079190 w 9588461"/>
                <a:gd name="connsiteY106" fmla="*/ 2436574 h 5769912"/>
                <a:gd name="connsiteX107" fmla="*/ 5094584 w 9588461"/>
                <a:gd name="connsiteY107" fmla="*/ 2617380 h 5769912"/>
                <a:gd name="connsiteX108" fmla="*/ 5109978 w 9588461"/>
                <a:gd name="connsiteY108" fmla="*/ 2809035 h 5769912"/>
                <a:gd name="connsiteX109" fmla="*/ 5148463 w 9588461"/>
                <a:gd name="connsiteY109" fmla="*/ 3297211 h 5769912"/>
                <a:gd name="connsiteX110" fmla="*/ 5171554 w 9588461"/>
                <a:gd name="connsiteY110" fmla="*/ 3590116 h 5769912"/>
                <a:gd name="connsiteX111" fmla="*/ 5183099 w 9588461"/>
                <a:gd name="connsiteY111" fmla="*/ 3740547 h 5769912"/>
                <a:gd name="connsiteX112" fmla="*/ 5217736 w 9588461"/>
                <a:gd name="connsiteY112" fmla="*/ 4136150 h 5769912"/>
                <a:gd name="connsiteX113" fmla="*/ 5248523 w 9588461"/>
                <a:gd name="connsiteY113" fmla="*/ 4519459 h 5769912"/>
                <a:gd name="connsiteX114" fmla="*/ 5279311 w 9588461"/>
                <a:gd name="connsiteY114" fmla="*/ 4884687 h 5769912"/>
                <a:gd name="connsiteX115" fmla="*/ 5290087 w 9588461"/>
                <a:gd name="connsiteY115" fmla="*/ 5036564 h 5769912"/>
                <a:gd name="connsiteX116" fmla="*/ 5306251 w 9588461"/>
                <a:gd name="connsiteY116" fmla="*/ 5239066 h 5769912"/>
                <a:gd name="connsiteX117" fmla="*/ 5325493 w 9588461"/>
                <a:gd name="connsiteY117" fmla="*/ 5445185 h 5769912"/>
                <a:gd name="connsiteX118" fmla="*/ 5333190 w 9588461"/>
                <a:gd name="connsiteY118" fmla="*/ 5568133 h 5769912"/>
                <a:gd name="connsiteX119" fmla="*/ 5369366 w 9588461"/>
                <a:gd name="connsiteY119" fmla="*/ 5728689 h 5769912"/>
                <a:gd name="connsiteX120" fmla="*/ 5410930 w 9588461"/>
                <a:gd name="connsiteY120" fmla="*/ 5756894 h 5769912"/>
                <a:gd name="connsiteX121" fmla="*/ 5439409 w 9588461"/>
                <a:gd name="connsiteY121" fmla="*/ 5769912 h 5769912"/>
                <a:gd name="connsiteX122" fmla="*/ 5470196 w 9588461"/>
                <a:gd name="connsiteY122" fmla="*/ 5748939 h 5769912"/>
                <a:gd name="connsiteX123" fmla="*/ 5510221 w 9588461"/>
                <a:gd name="connsiteY123" fmla="*/ 5712778 h 5769912"/>
                <a:gd name="connsiteX124" fmla="*/ 5544857 w 9588461"/>
                <a:gd name="connsiteY124" fmla="*/ 5445185 h 5769912"/>
                <a:gd name="connsiteX125" fmla="*/ 5567948 w 9588461"/>
                <a:gd name="connsiteY125" fmla="*/ 5210137 h 5769912"/>
                <a:gd name="connsiteX126" fmla="*/ 5591039 w 9588461"/>
                <a:gd name="connsiteY126" fmla="*/ 4982322 h 5769912"/>
                <a:gd name="connsiteX127" fmla="*/ 5606433 w 9588461"/>
                <a:gd name="connsiteY127" fmla="*/ 4823213 h 5769912"/>
                <a:gd name="connsiteX128" fmla="*/ 5663391 w 9588461"/>
                <a:gd name="connsiteY128" fmla="*/ 4269946 h 5769912"/>
                <a:gd name="connsiteX129" fmla="*/ 5686482 w 9588461"/>
                <a:gd name="connsiteY129" fmla="*/ 4038515 h 5769912"/>
                <a:gd name="connsiteX130" fmla="*/ 5717270 w 9588461"/>
                <a:gd name="connsiteY130" fmla="*/ 3731145 h 5769912"/>
                <a:gd name="connsiteX131" fmla="*/ 5730354 w 9588461"/>
                <a:gd name="connsiteY131" fmla="*/ 3591563 h 5769912"/>
                <a:gd name="connsiteX132" fmla="*/ 5735742 w 9588461"/>
                <a:gd name="connsiteY132" fmla="*/ 3543107 h 5769912"/>
                <a:gd name="connsiteX133" fmla="*/ 5794239 w 9588461"/>
                <a:gd name="connsiteY133" fmla="*/ 3543107 h 5769912"/>
                <a:gd name="connsiteX134" fmla="*/ 6072100 w 9588461"/>
                <a:gd name="connsiteY134" fmla="*/ 3551062 h 5769912"/>
                <a:gd name="connsiteX135" fmla="*/ 6319173 w 9588461"/>
                <a:gd name="connsiteY135" fmla="*/ 3547446 h 5769912"/>
                <a:gd name="connsiteX136" fmla="*/ 6430780 w 9588461"/>
                <a:gd name="connsiteY136" fmla="*/ 3447641 h 5769912"/>
                <a:gd name="connsiteX137" fmla="*/ 6589337 w 9588461"/>
                <a:gd name="connsiteY137" fmla="*/ 3279130 h 5769912"/>
                <a:gd name="connsiteX138" fmla="*/ 6642446 w 9588461"/>
                <a:gd name="connsiteY138" fmla="*/ 3221272 h 5769912"/>
                <a:gd name="connsiteX139" fmla="*/ 6699404 w 9588461"/>
                <a:gd name="connsiteY139" fmla="*/ 3159798 h 5769912"/>
                <a:gd name="connsiteX140" fmla="*/ 6817938 w 9588461"/>
                <a:gd name="connsiteY140" fmla="*/ 3034680 h 5769912"/>
                <a:gd name="connsiteX141" fmla="*/ 6897986 w 9588461"/>
                <a:gd name="connsiteY141" fmla="*/ 2949340 h 5769912"/>
                <a:gd name="connsiteX142" fmla="*/ 6914150 w 9588461"/>
                <a:gd name="connsiteY142" fmla="*/ 2963804 h 5769912"/>
                <a:gd name="connsiteX143" fmla="*/ 6964950 w 9588461"/>
                <a:gd name="connsiteY143" fmla="*/ 3022386 h 5769912"/>
                <a:gd name="connsiteX144" fmla="*/ 7266672 w 9588461"/>
                <a:gd name="connsiteY144" fmla="*/ 3376765 h 5769912"/>
                <a:gd name="connsiteX145" fmla="*/ 7309775 w 9588461"/>
                <a:gd name="connsiteY145" fmla="*/ 3427391 h 5769912"/>
                <a:gd name="connsiteX146" fmla="*/ 7359805 w 9588461"/>
                <a:gd name="connsiteY146" fmla="*/ 3478016 h 5769912"/>
                <a:gd name="connsiteX147" fmla="*/ 7384435 w 9588461"/>
                <a:gd name="connsiteY147" fmla="*/ 3496097 h 5769912"/>
                <a:gd name="connsiteX148" fmla="*/ 8277285 w 9588461"/>
                <a:gd name="connsiteY148" fmla="*/ 3502606 h 5769912"/>
                <a:gd name="connsiteX149" fmla="*/ 9177062 w 9588461"/>
                <a:gd name="connsiteY149" fmla="*/ 3519240 h 5769912"/>
                <a:gd name="connsiteX150" fmla="*/ 9266347 w 9588461"/>
                <a:gd name="connsiteY150" fmla="*/ 3600964 h 5769912"/>
                <a:gd name="connsiteX151" fmla="*/ 9493408 w 9588461"/>
                <a:gd name="connsiteY151" fmla="*/ 3580714 h 5769912"/>
                <a:gd name="connsiteX152" fmla="*/ 9560371 w 9588461"/>
                <a:gd name="connsiteY152" fmla="*/ 3499713 h 5769912"/>
                <a:gd name="connsiteX153" fmla="*/ 9581153 w 9588461"/>
                <a:gd name="connsiteY153" fmla="*/ 3393399 h 5769912"/>
                <a:gd name="connsiteX154" fmla="*/ 9464159 w 9588461"/>
                <a:gd name="connsiteY154" fmla="*/ 3248031 h 5769912"/>
                <a:gd name="connsiteX155" fmla="*/ 9371026 w 9588461"/>
                <a:gd name="connsiteY155" fmla="*/ 3228504 h 5769912"/>
                <a:gd name="connsiteX156" fmla="*/ 9172443 w 9588461"/>
                <a:gd name="connsiteY156" fmla="*/ 3332648 h 5769912"/>
                <a:gd name="connsiteX157" fmla="*/ 8466630 w 9588461"/>
                <a:gd name="connsiteY157" fmla="*/ 3337711 h 5769912"/>
                <a:gd name="connsiteX158" fmla="*/ 7440623 w 9588461"/>
                <a:gd name="connsiteY158" fmla="*/ 3315291 h 5769912"/>
                <a:gd name="connsiteX159" fmla="*/ 7424460 w 9588461"/>
                <a:gd name="connsiteY159" fmla="*/ 3295764 h 5769912"/>
                <a:gd name="connsiteX160" fmla="*/ 7211253 w 9588461"/>
                <a:gd name="connsiteY160" fmla="*/ 3046252 h 5769912"/>
                <a:gd name="connsiteX161" fmla="*/ 6971877 w 9588461"/>
                <a:gd name="connsiteY161" fmla="*/ 2767088 h 5769912"/>
                <a:gd name="connsiteX162" fmla="*/ 6907992 w 9588461"/>
                <a:gd name="connsiteY162" fmla="*/ 2738159 h 5769912"/>
                <a:gd name="connsiteX163" fmla="*/ 6587798 w 9588461"/>
                <a:gd name="connsiteY163" fmla="*/ 3029618 h 5769912"/>
                <a:gd name="connsiteX164" fmla="*/ 6329179 w 9588461"/>
                <a:gd name="connsiteY164" fmla="*/ 3307336 h 5769912"/>
                <a:gd name="connsiteX165" fmla="*/ 6261446 w 9588461"/>
                <a:gd name="connsiteY165" fmla="*/ 3376042 h 5769912"/>
                <a:gd name="connsiteX166" fmla="*/ 6241434 w 9588461"/>
                <a:gd name="connsiteY166" fmla="*/ 3393399 h 5769912"/>
                <a:gd name="connsiteX167" fmla="*/ 6074409 w 9588461"/>
                <a:gd name="connsiteY167" fmla="*/ 3384721 h 5769912"/>
                <a:gd name="connsiteX168" fmla="*/ 5766530 w 9588461"/>
                <a:gd name="connsiteY168" fmla="*/ 3374595 h 5769912"/>
                <a:gd name="connsiteX169" fmla="*/ 5606433 w 9588461"/>
                <a:gd name="connsiteY169" fmla="*/ 3391230 h 5769912"/>
                <a:gd name="connsiteX170" fmla="*/ 5575645 w 9588461"/>
                <a:gd name="connsiteY170" fmla="*/ 3427391 h 5769912"/>
                <a:gd name="connsiteX171" fmla="*/ 5541009 w 9588461"/>
                <a:gd name="connsiteY171" fmla="*/ 3691367 h 5769912"/>
                <a:gd name="connsiteX172" fmla="*/ 5524845 w 9588461"/>
                <a:gd name="connsiteY172" fmla="*/ 3843244 h 5769912"/>
                <a:gd name="connsiteX173" fmla="*/ 5509451 w 9588461"/>
                <a:gd name="connsiteY173" fmla="*/ 3980657 h 5769912"/>
                <a:gd name="connsiteX174" fmla="*/ 5494827 w 9588461"/>
                <a:gd name="connsiteY174" fmla="*/ 4139766 h 5769912"/>
                <a:gd name="connsiteX175" fmla="*/ 5460960 w 9588461"/>
                <a:gd name="connsiteY175" fmla="*/ 4485467 h 5769912"/>
                <a:gd name="connsiteX176" fmla="*/ 5446336 w 9588461"/>
                <a:gd name="connsiteY176" fmla="*/ 4610585 h 5769912"/>
                <a:gd name="connsiteX177" fmla="*/ 5422475 w 9588461"/>
                <a:gd name="connsiteY177" fmla="*/ 4465217 h 5769912"/>
                <a:gd name="connsiteX178" fmla="*/ 5406312 w 9588461"/>
                <a:gd name="connsiteY178" fmla="*/ 4248250 h 5769912"/>
                <a:gd name="connsiteX179" fmla="*/ 5387069 w 9588461"/>
                <a:gd name="connsiteY179" fmla="*/ 4016818 h 5769912"/>
                <a:gd name="connsiteX180" fmla="*/ 5372445 w 9588461"/>
                <a:gd name="connsiteY180" fmla="*/ 3836012 h 5769912"/>
                <a:gd name="connsiteX181" fmla="*/ 5332421 w 9588461"/>
                <a:gd name="connsiteY181" fmla="*/ 3344220 h 5769912"/>
                <a:gd name="connsiteX182" fmla="*/ 5321645 w 9588461"/>
                <a:gd name="connsiteY182" fmla="*/ 3210424 h 5769912"/>
                <a:gd name="connsiteX183" fmla="*/ 5306251 w 9588461"/>
                <a:gd name="connsiteY183" fmla="*/ 3007921 h 5769912"/>
                <a:gd name="connsiteX184" fmla="*/ 5286239 w 9588461"/>
                <a:gd name="connsiteY184" fmla="*/ 2792400 h 5769912"/>
                <a:gd name="connsiteX185" fmla="*/ 5279311 w 9588461"/>
                <a:gd name="connsiteY185" fmla="*/ 2682470 h 5769912"/>
                <a:gd name="connsiteX186" fmla="*/ 5272384 w 9588461"/>
                <a:gd name="connsiteY186" fmla="*/ 2590621 h 5769912"/>
                <a:gd name="connsiteX187" fmla="*/ 5256220 w 9588461"/>
                <a:gd name="connsiteY187" fmla="*/ 2422110 h 5769912"/>
                <a:gd name="connsiteX188" fmla="*/ 5240826 w 9588461"/>
                <a:gd name="connsiteY188" fmla="*/ 2230456 h 5769912"/>
                <a:gd name="connsiteX189" fmla="*/ 5225433 w 9588461"/>
                <a:gd name="connsiteY189" fmla="*/ 2060498 h 5769912"/>
                <a:gd name="connsiteX190" fmla="*/ 5190796 w 9588461"/>
                <a:gd name="connsiteY190" fmla="*/ 1615715 h 5769912"/>
                <a:gd name="connsiteX191" fmla="*/ 5170784 w 9588461"/>
                <a:gd name="connsiteY191" fmla="*/ 1373436 h 5769912"/>
                <a:gd name="connsiteX192" fmla="*/ 5156160 w 9588461"/>
                <a:gd name="connsiteY192" fmla="*/ 1167317 h 5769912"/>
                <a:gd name="connsiteX193" fmla="*/ 5137687 w 9588461"/>
                <a:gd name="connsiteY193" fmla="*/ 939501 h 5769912"/>
                <a:gd name="connsiteX194" fmla="*/ 5121523 w 9588461"/>
                <a:gd name="connsiteY194" fmla="*/ 765928 h 5769912"/>
                <a:gd name="connsiteX195" fmla="*/ 5102281 w 9588461"/>
                <a:gd name="connsiteY195" fmla="*/ 505567 h 5769912"/>
                <a:gd name="connsiteX196" fmla="*/ 5086887 w 9588461"/>
                <a:gd name="connsiteY196" fmla="*/ 328377 h 5769912"/>
                <a:gd name="connsiteX197" fmla="*/ 5075341 w 9588461"/>
                <a:gd name="connsiteY197" fmla="*/ 187349 h 5769912"/>
                <a:gd name="connsiteX198" fmla="*/ 5027620 w 9588461"/>
                <a:gd name="connsiteY198" fmla="*/ 21007 h 5769912"/>
                <a:gd name="connsiteX199" fmla="*/ 4938335 w 9588461"/>
                <a:gd name="connsiteY199" fmla="*/ 13052 h 5769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9588461" h="5769912">
                  <a:moveTo>
                    <a:pt x="4938335" y="13052"/>
                  </a:moveTo>
                  <a:cubicBezTo>
                    <a:pt x="4900620" y="36195"/>
                    <a:pt x="4893693" y="52829"/>
                    <a:pt x="4885996" y="138893"/>
                  </a:cubicBezTo>
                  <a:cubicBezTo>
                    <a:pt x="4882147" y="183733"/>
                    <a:pt x="4875220" y="255332"/>
                    <a:pt x="4871371" y="299448"/>
                  </a:cubicBezTo>
                  <a:cubicBezTo>
                    <a:pt x="4866753" y="342842"/>
                    <a:pt x="4860596" y="426736"/>
                    <a:pt x="4858287" y="486040"/>
                  </a:cubicBezTo>
                  <a:cubicBezTo>
                    <a:pt x="4855978" y="544621"/>
                    <a:pt x="4850590" y="594524"/>
                    <a:pt x="4846741" y="596693"/>
                  </a:cubicBezTo>
                  <a:cubicBezTo>
                    <a:pt x="4843662" y="598863"/>
                    <a:pt x="4840584" y="629962"/>
                    <a:pt x="4840584" y="665400"/>
                  </a:cubicBezTo>
                  <a:cubicBezTo>
                    <a:pt x="4840584" y="726874"/>
                    <a:pt x="4836735" y="779669"/>
                    <a:pt x="4817493" y="997359"/>
                  </a:cubicBezTo>
                  <a:cubicBezTo>
                    <a:pt x="4812874" y="1047262"/>
                    <a:pt x="4805177" y="1136218"/>
                    <a:pt x="4801329" y="1196246"/>
                  </a:cubicBezTo>
                  <a:cubicBezTo>
                    <a:pt x="4796711" y="1255550"/>
                    <a:pt x="4792093" y="1322810"/>
                    <a:pt x="4790553" y="1344507"/>
                  </a:cubicBezTo>
                  <a:cubicBezTo>
                    <a:pt x="4788244" y="1366203"/>
                    <a:pt x="4783626" y="1442865"/>
                    <a:pt x="4779008" y="1514464"/>
                  </a:cubicBezTo>
                  <a:cubicBezTo>
                    <a:pt x="4774390" y="1586063"/>
                    <a:pt x="4767462" y="1677189"/>
                    <a:pt x="4762844" y="1716967"/>
                  </a:cubicBezTo>
                  <a:cubicBezTo>
                    <a:pt x="4758996" y="1756744"/>
                    <a:pt x="4748989" y="1893433"/>
                    <a:pt x="4740523" y="2020721"/>
                  </a:cubicBezTo>
                  <a:cubicBezTo>
                    <a:pt x="4732056" y="2148008"/>
                    <a:pt x="4719741" y="2310733"/>
                    <a:pt x="4713583" y="2382333"/>
                  </a:cubicBezTo>
                  <a:cubicBezTo>
                    <a:pt x="4707426" y="2453932"/>
                    <a:pt x="4698959" y="2563139"/>
                    <a:pt x="4694341" y="2624613"/>
                  </a:cubicBezTo>
                  <a:cubicBezTo>
                    <a:pt x="4689723" y="2686087"/>
                    <a:pt x="4682795" y="2782275"/>
                    <a:pt x="4678177" y="2837964"/>
                  </a:cubicBezTo>
                  <a:cubicBezTo>
                    <a:pt x="4674329" y="2893652"/>
                    <a:pt x="4667402" y="2983331"/>
                    <a:pt x="4663553" y="3036850"/>
                  </a:cubicBezTo>
                  <a:cubicBezTo>
                    <a:pt x="4658935" y="3090369"/>
                    <a:pt x="4652777" y="3168477"/>
                    <a:pt x="4648159" y="3210424"/>
                  </a:cubicBezTo>
                  <a:cubicBezTo>
                    <a:pt x="4644311" y="3252371"/>
                    <a:pt x="4638923" y="3314568"/>
                    <a:pt x="4636614" y="3349283"/>
                  </a:cubicBezTo>
                  <a:lnTo>
                    <a:pt x="4631226" y="3412203"/>
                  </a:lnTo>
                  <a:lnTo>
                    <a:pt x="4610444" y="3397739"/>
                  </a:lnTo>
                  <a:cubicBezTo>
                    <a:pt x="4595820" y="3387613"/>
                    <a:pt x="4554256" y="3377488"/>
                    <a:pt x="4470359" y="3364470"/>
                  </a:cubicBezTo>
                  <a:lnTo>
                    <a:pt x="4351056" y="3345667"/>
                  </a:lnTo>
                  <a:lnTo>
                    <a:pt x="4337201" y="3316014"/>
                  </a:lnTo>
                  <a:cubicBezTo>
                    <a:pt x="4329504" y="3299380"/>
                    <a:pt x="4302565" y="3239353"/>
                    <a:pt x="4277165" y="3181495"/>
                  </a:cubicBezTo>
                  <a:cubicBezTo>
                    <a:pt x="4251765" y="3123637"/>
                    <a:pt x="4226365" y="3066502"/>
                    <a:pt x="4220977" y="3054931"/>
                  </a:cubicBezTo>
                  <a:cubicBezTo>
                    <a:pt x="4215589" y="3042636"/>
                    <a:pt x="4197886" y="3003582"/>
                    <a:pt x="4182492" y="2968144"/>
                  </a:cubicBezTo>
                  <a:cubicBezTo>
                    <a:pt x="4167098" y="2931983"/>
                    <a:pt x="4148625" y="2890036"/>
                    <a:pt x="4140928" y="2874125"/>
                  </a:cubicBezTo>
                  <a:cubicBezTo>
                    <a:pt x="4133231" y="2858214"/>
                    <a:pt x="4124764" y="2837964"/>
                    <a:pt x="4121686" y="2829285"/>
                  </a:cubicBezTo>
                  <a:cubicBezTo>
                    <a:pt x="4114758" y="2809758"/>
                    <a:pt x="4076273" y="2777936"/>
                    <a:pt x="4050873" y="2772150"/>
                  </a:cubicBezTo>
                  <a:cubicBezTo>
                    <a:pt x="4004691" y="2761302"/>
                    <a:pt x="3957740" y="2801079"/>
                    <a:pt x="3933879" y="2871955"/>
                  </a:cubicBezTo>
                  <a:cubicBezTo>
                    <a:pt x="3920794" y="2911009"/>
                    <a:pt x="3881540" y="3015877"/>
                    <a:pt x="3804570" y="3221272"/>
                  </a:cubicBezTo>
                  <a:cubicBezTo>
                    <a:pt x="3793794" y="3248755"/>
                    <a:pt x="3778400" y="3292148"/>
                    <a:pt x="3769164" y="3317461"/>
                  </a:cubicBezTo>
                  <a:cubicBezTo>
                    <a:pt x="3760697" y="3342774"/>
                    <a:pt x="3749152" y="3365194"/>
                    <a:pt x="3744534" y="3366640"/>
                  </a:cubicBezTo>
                  <a:cubicBezTo>
                    <a:pt x="3739915" y="3368086"/>
                    <a:pt x="3672182" y="3366640"/>
                    <a:pt x="3595212" y="3363024"/>
                  </a:cubicBezTo>
                  <a:cubicBezTo>
                    <a:pt x="3383545" y="3352899"/>
                    <a:pt x="3379697" y="3355792"/>
                    <a:pt x="3332745" y="3513454"/>
                  </a:cubicBezTo>
                  <a:cubicBezTo>
                    <a:pt x="3328127" y="3528642"/>
                    <a:pt x="3323509" y="3522133"/>
                    <a:pt x="3300418" y="3467891"/>
                  </a:cubicBezTo>
                  <a:cubicBezTo>
                    <a:pt x="3285794" y="3432453"/>
                    <a:pt x="3263472" y="3391953"/>
                    <a:pt x="3250387" y="3377488"/>
                  </a:cubicBezTo>
                  <a:lnTo>
                    <a:pt x="3225757" y="3351452"/>
                  </a:lnTo>
                  <a:lnTo>
                    <a:pt x="3041799" y="3353622"/>
                  </a:lnTo>
                  <a:cubicBezTo>
                    <a:pt x="2837829" y="3356515"/>
                    <a:pt x="2869387" y="3361577"/>
                    <a:pt x="2735459" y="3304443"/>
                  </a:cubicBezTo>
                  <a:cubicBezTo>
                    <a:pt x="2714678" y="3295764"/>
                    <a:pt x="2686199" y="3284192"/>
                    <a:pt x="2673114" y="3278407"/>
                  </a:cubicBezTo>
                  <a:cubicBezTo>
                    <a:pt x="2660799" y="3273344"/>
                    <a:pt x="2626162" y="3258880"/>
                    <a:pt x="2596914" y="3246585"/>
                  </a:cubicBezTo>
                  <a:cubicBezTo>
                    <a:pt x="2567665" y="3234290"/>
                    <a:pt x="2531490" y="3219102"/>
                    <a:pt x="2516865" y="3212593"/>
                  </a:cubicBezTo>
                  <a:cubicBezTo>
                    <a:pt x="2501471" y="3206808"/>
                    <a:pt x="2462986" y="3189450"/>
                    <a:pt x="2431429" y="3174986"/>
                  </a:cubicBezTo>
                  <a:cubicBezTo>
                    <a:pt x="2352150" y="3138825"/>
                    <a:pt x="2309817" y="3139548"/>
                    <a:pt x="2235156" y="3177155"/>
                  </a:cubicBezTo>
                  <a:cubicBezTo>
                    <a:pt x="2157416" y="3216933"/>
                    <a:pt x="2051968" y="3269005"/>
                    <a:pt x="1916501" y="3334095"/>
                  </a:cubicBezTo>
                  <a:lnTo>
                    <a:pt x="1797967" y="3391230"/>
                  </a:lnTo>
                  <a:lnTo>
                    <a:pt x="1408500" y="3390506"/>
                  </a:lnTo>
                  <a:cubicBezTo>
                    <a:pt x="1194524" y="3389783"/>
                    <a:pt x="882027" y="3387613"/>
                    <a:pt x="713463" y="3384721"/>
                  </a:cubicBezTo>
                  <a:lnTo>
                    <a:pt x="408662" y="3380381"/>
                  </a:lnTo>
                  <a:lnTo>
                    <a:pt x="376335" y="3345667"/>
                  </a:lnTo>
                  <a:cubicBezTo>
                    <a:pt x="336311" y="3302996"/>
                    <a:pt x="293977" y="3282023"/>
                    <a:pt x="237789" y="3277683"/>
                  </a:cubicBezTo>
                  <a:cubicBezTo>
                    <a:pt x="159280" y="3270451"/>
                    <a:pt x="86929" y="3300103"/>
                    <a:pt x="44595" y="3355792"/>
                  </a:cubicBezTo>
                  <a:cubicBezTo>
                    <a:pt x="9189" y="3402801"/>
                    <a:pt x="-10823" y="3481633"/>
                    <a:pt x="6110" y="3512731"/>
                  </a:cubicBezTo>
                  <a:cubicBezTo>
                    <a:pt x="9959" y="3519240"/>
                    <a:pt x="17656" y="3534428"/>
                    <a:pt x="23044" y="3546723"/>
                  </a:cubicBezTo>
                  <a:cubicBezTo>
                    <a:pt x="41516" y="3585777"/>
                    <a:pt x="81541" y="3626277"/>
                    <a:pt x="119256" y="3644358"/>
                  </a:cubicBezTo>
                  <a:cubicBezTo>
                    <a:pt x="170826" y="3669671"/>
                    <a:pt x="265499" y="3669671"/>
                    <a:pt x="310911" y="3645081"/>
                  </a:cubicBezTo>
                  <a:cubicBezTo>
                    <a:pt x="352474" y="3622661"/>
                    <a:pt x="367099" y="3609643"/>
                    <a:pt x="389420" y="3576375"/>
                  </a:cubicBezTo>
                  <a:lnTo>
                    <a:pt x="408662" y="3548892"/>
                  </a:lnTo>
                  <a:lnTo>
                    <a:pt x="1126021" y="3553955"/>
                  </a:lnTo>
                  <a:lnTo>
                    <a:pt x="1843379" y="3559741"/>
                  </a:lnTo>
                  <a:lnTo>
                    <a:pt x="1924198" y="3519963"/>
                  </a:lnTo>
                  <a:cubicBezTo>
                    <a:pt x="2018871" y="3472231"/>
                    <a:pt x="2133556" y="3415819"/>
                    <a:pt x="2249780" y="3359408"/>
                  </a:cubicBezTo>
                  <a:lnTo>
                    <a:pt x="2333677" y="3318184"/>
                  </a:lnTo>
                  <a:lnTo>
                    <a:pt x="2432198" y="3358685"/>
                  </a:lnTo>
                  <a:cubicBezTo>
                    <a:pt x="2486847" y="3381104"/>
                    <a:pt x="2573053" y="3417989"/>
                    <a:pt x="2625393" y="3441132"/>
                  </a:cubicBezTo>
                  <a:cubicBezTo>
                    <a:pt x="2677732" y="3464275"/>
                    <a:pt x="2746235" y="3493927"/>
                    <a:pt x="2777793" y="3506945"/>
                  </a:cubicBezTo>
                  <a:lnTo>
                    <a:pt x="2835520" y="3530812"/>
                  </a:lnTo>
                  <a:lnTo>
                    <a:pt x="2982533" y="3525749"/>
                  </a:lnTo>
                  <a:lnTo>
                    <a:pt x="3130315" y="3520687"/>
                  </a:lnTo>
                  <a:lnTo>
                    <a:pt x="3166490" y="3602411"/>
                  </a:lnTo>
                  <a:cubicBezTo>
                    <a:pt x="3186502" y="3647251"/>
                    <a:pt x="3208824" y="3697153"/>
                    <a:pt x="3216521" y="3713064"/>
                  </a:cubicBezTo>
                  <a:cubicBezTo>
                    <a:pt x="3223448" y="3728975"/>
                    <a:pt x="3237303" y="3760074"/>
                    <a:pt x="3247309" y="3781770"/>
                  </a:cubicBezTo>
                  <a:cubicBezTo>
                    <a:pt x="3285794" y="3871450"/>
                    <a:pt x="3321969" y="3899656"/>
                    <a:pt x="3378157" y="3883745"/>
                  </a:cubicBezTo>
                  <a:cubicBezTo>
                    <a:pt x="3430497" y="3869280"/>
                    <a:pt x="3448969" y="3837459"/>
                    <a:pt x="3471291" y="3723912"/>
                  </a:cubicBezTo>
                  <a:cubicBezTo>
                    <a:pt x="3483606" y="3660992"/>
                    <a:pt x="3493612" y="3611090"/>
                    <a:pt x="3503618" y="3572036"/>
                  </a:cubicBezTo>
                  <a:cubicBezTo>
                    <a:pt x="3512854" y="3533705"/>
                    <a:pt x="3514394" y="3532258"/>
                    <a:pt x="3539794" y="3529365"/>
                  </a:cubicBezTo>
                  <a:cubicBezTo>
                    <a:pt x="3554418" y="3527919"/>
                    <a:pt x="3619073" y="3530812"/>
                    <a:pt x="3682188" y="3535874"/>
                  </a:cubicBezTo>
                  <a:cubicBezTo>
                    <a:pt x="3793024" y="3543830"/>
                    <a:pt x="3799182" y="3543830"/>
                    <a:pt x="3833818" y="3530089"/>
                  </a:cubicBezTo>
                  <a:cubicBezTo>
                    <a:pt x="3881540" y="3510561"/>
                    <a:pt x="3897703" y="3484525"/>
                    <a:pt x="3943116" y="3358685"/>
                  </a:cubicBezTo>
                  <a:cubicBezTo>
                    <a:pt x="3963128" y="3302996"/>
                    <a:pt x="3981600" y="3252371"/>
                    <a:pt x="3983910" y="3246585"/>
                  </a:cubicBezTo>
                  <a:cubicBezTo>
                    <a:pt x="3986988" y="3240799"/>
                    <a:pt x="3999304" y="3205361"/>
                    <a:pt x="4013158" y="3168477"/>
                  </a:cubicBezTo>
                  <a:cubicBezTo>
                    <a:pt x="4026243" y="3131592"/>
                    <a:pt x="4040098" y="3101217"/>
                    <a:pt x="4043946" y="3101217"/>
                  </a:cubicBezTo>
                  <a:cubicBezTo>
                    <a:pt x="4049334" y="3101217"/>
                    <a:pt x="4077043" y="3160521"/>
                    <a:pt x="4156322" y="3344220"/>
                  </a:cubicBezTo>
                  <a:cubicBezTo>
                    <a:pt x="4200965" y="3446195"/>
                    <a:pt x="4202504" y="3449087"/>
                    <a:pt x="4233292" y="3478740"/>
                  </a:cubicBezTo>
                  <a:cubicBezTo>
                    <a:pt x="4257922" y="3501883"/>
                    <a:pt x="4268698" y="3506222"/>
                    <a:pt x="4321807" y="3514178"/>
                  </a:cubicBezTo>
                  <a:cubicBezTo>
                    <a:pt x="4495759" y="3540214"/>
                    <a:pt x="4507304" y="3542383"/>
                    <a:pt x="4515771" y="3553232"/>
                  </a:cubicBezTo>
                  <a:cubicBezTo>
                    <a:pt x="4523468" y="3561910"/>
                    <a:pt x="4545789" y="3599518"/>
                    <a:pt x="4595050" y="3684135"/>
                  </a:cubicBezTo>
                  <a:cubicBezTo>
                    <a:pt x="4631226" y="3746332"/>
                    <a:pt x="4658165" y="3767306"/>
                    <a:pt x="4703577" y="3767306"/>
                  </a:cubicBezTo>
                  <a:cubicBezTo>
                    <a:pt x="4775159" y="3767306"/>
                    <a:pt x="4793632" y="3733314"/>
                    <a:pt x="4802099" y="3586500"/>
                  </a:cubicBezTo>
                  <a:cubicBezTo>
                    <a:pt x="4807487" y="3493927"/>
                    <a:pt x="4816723" y="3363747"/>
                    <a:pt x="4828268" y="3217656"/>
                  </a:cubicBezTo>
                  <a:cubicBezTo>
                    <a:pt x="4830577" y="3191620"/>
                    <a:pt x="4835965" y="3120021"/>
                    <a:pt x="4839814" y="3058547"/>
                  </a:cubicBezTo>
                  <a:cubicBezTo>
                    <a:pt x="4844432" y="2997073"/>
                    <a:pt x="4851359" y="2903777"/>
                    <a:pt x="4855208" y="2852428"/>
                  </a:cubicBezTo>
                  <a:cubicBezTo>
                    <a:pt x="4859056" y="2800356"/>
                    <a:pt x="4866753" y="2694765"/>
                    <a:pt x="4871371" y="2617380"/>
                  </a:cubicBezTo>
                  <a:cubicBezTo>
                    <a:pt x="4875990" y="2539995"/>
                    <a:pt x="4882917" y="2462610"/>
                    <a:pt x="4886765" y="2445253"/>
                  </a:cubicBezTo>
                  <a:cubicBezTo>
                    <a:pt x="4891384" y="2428619"/>
                    <a:pt x="4894462" y="2383779"/>
                    <a:pt x="4894462" y="2346171"/>
                  </a:cubicBezTo>
                  <a:cubicBezTo>
                    <a:pt x="4894462" y="2308564"/>
                    <a:pt x="4897541" y="2255768"/>
                    <a:pt x="4902159" y="2229009"/>
                  </a:cubicBezTo>
                  <a:cubicBezTo>
                    <a:pt x="4906008" y="2201527"/>
                    <a:pt x="4913705" y="2126311"/>
                    <a:pt x="4918323" y="2060498"/>
                  </a:cubicBezTo>
                  <a:cubicBezTo>
                    <a:pt x="4922941" y="1994685"/>
                    <a:pt x="4929869" y="1900666"/>
                    <a:pt x="4933717" y="1850763"/>
                  </a:cubicBezTo>
                  <a:cubicBezTo>
                    <a:pt x="4937565" y="1800861"/>
                    <a:pt x="4943723" y="1713351"/>
                    <a:pt x="4947572" y="1655493"/>
                  </a:cubicBezTo>
                  <a:cubicBezTo>
                    <a:pt x="4962966" y="1433463"/>
                    <a:pt x="4971432" y="1324980"/>
                    <a:pt x="4976820" y="1290265"/>
                  </a:cubicBezTo>
                  <a:cubicBezTo>
                    <a:pt x="4982208" y="1255550"/>
                    <a:pt x="4982208" y="1256273"/>
                    <a:pt x="4988366" y="1322810"/>
                  </a:cubicBezTo>
                  <a:cubicBezTo>
                    <a:pt x="4995293" y="1396579"/>
                    <a:pt x="5008378" y="1563643"/>
                    <a:pt x="5014535" y="1641028"/>
                  </a:cubicBezTo>
                  <a:cubicBezTo>
                    <a:pt x="5023002" y="1755298"/>
                    <a:pt x="5033778" y="1884755"/>
                    <a:pt x="5044554" y="1991792"/>
                  </a:cubicBezTo>
                  <a:cubicBezTo>
                    <a:pt x="5050711" y="2055435"/>
                    <a:pt x="5056099" y="2129928"/>
                    <a:pt x="5056099" y="2158133"/>
                  </a:cubicBezTo>
                  <a:cubicBezTo>
                    <a:pt x="5056099" y="2185616"/>
                    <a:pt x="5059178" y="2233349"/>
                    <a:pt x="5063796" y="2263001"/>
                  </a:cubicBezTo>
                  <a:cubicBezTo>
                    <a:pt x="5067644" y="2292653"/>
                    <a:pt x="5074572" y="2370761"/>
                    <a:pt x="5079190" y="2436574"/>
                  </a:cubicBezTo>
                  <a:cubicBezTo>
                    <a:pt x="5083808" y="2502388"/>
                    <a:pt x="5090735" y="2583389"/>
                    <a:pt x="5094584" y="2617380"/>
                  </a:cubicBezTo>
                  <a:cubicBezTo>
                    <a:pt x="5099202" y="2651372"/>
                    <a:pt x="5105360" y="2737435"/>
                    <a:pt x="5109978" y="2809035"/>
                  </a:cubicBezTo>
                  <a:cubicBezTo>
                    <a:pt x="5118445" y="2946447"/>
                    <a:pt x="5123063" y="3012984"/>
                    <a:pt x="5148463" y="3297211"/>
                  </a:cubicBezTo>
                  <a:cubicBezTo>
                    <a:pt x="5156929" y="3394846"/>
                    <a:pt x="5166935" y="3526472"/>
                    <a:pt x="5171554" y="3590116"/>
                  </a:cubicBezTo>
                  <a:cubicBezTo>
                    <a:pt x="5175402" y="3653760"/>
                    <a:pt x="5180790" y="3721743"/>
                    <a:pt x="5183099" y="3740547"/>
                  </a:cubicBezTo>
                  <a:cubicBezTo>
                    <a:pt x="5188487" y="3784663"/>
                    <a:pt x="5207729" y="3998737"/>
                    <a:pt x="5217736" y="4136150"/>
                  </a:cubicBezTo>
                  <a:cubicBezTo>
                    <a:pt x="5231590" y="4322019"/>
                    <a:pt x="5240826" y="4434118"/>
                    <a:pt x="5248523" y="4519459"/>
                  </a:cubicBezTo>
                  <a:cubicBezTo>
                    <a:pt x="5263148" y="4668443"/>
                    <a:pt x="5272384" y="4781266"/>
                    <a:pt x="5279311" y="4884687"/>
                  </a:cubicBezTo>
                  <a:cubicBezTo>
                    <a:pt x="5283160" y="4940375"/>
                    <a:pt x="5287778" y="5008358"/>
                    <a:pt x="5290087" y="5036564"/>
                  </a:cubicBezTo>
                  <a:cubicBezTo>
                    <a:pt x="5292396" y="5064046"/>
                    <a:pt x="5300093" y="5155172"/>
                    <a:pt x="5306251" y="5239066"/>
                  </a:cubicBezTo>
                  <a:cubicBezTo>
                    <a:pt x="5313178" y="5322237"/>
                    <a:pt x="5321645" y="5415533"/>
                    <a:pt x="5325493" y="5445185"/>
                  </a:cubicBezTo>
                  <a:cubicBezTo>
                    <a:pt x="5330111" y="5474837"/>
                    <a:pt x="5333190" y="5530525"/>
                    <a:pt x="5333190" y="5568133"/>
                  </a:cubicBezTo>
                  <a:cubicBezTo>
                    <a:pt x="5333190" y="5643348"/>
                    <a:pt x="5347815" y="5706269"/>
                    <a:pt x="5369366" y="5728689"/>
                  </a:cubicBezTo>
                  <a:cubicBezTo>
                    <a:pt x="5377063" y="5736644"/>
                    <a:pt x="5395536" y="5749662"/>
                    <a:pt x="5410930" y="5756894"/>
                  </a:cubicBezTo>
                  <a:lnTo>
                    <a:pt x="5439409" y="5769912"/>
                  </a:lnTo>
                  <a:lnTo>
                    <a:pt x="5470196" y="5748939"/>
                  </a:lnTo>
                  <a:cubicBezTo>
                    <a:pt x="5487900" y="5737367"/>
                    <a:pt x="5505603" y="5720733"/>
                    <a:pt x="5510221" y="5712778"/>
                  </a:cubicBezTo>
                  <a:cubicBezTo>
                    <a:pt x="5520227" y="5695420"/>
                    <a:pt x="5528694" y="5630330"/>
                    <a:pt x="5544857" y="5445185"/>
                  </a:cubicBezTo>
                  <a:cubicBezTo>
                    <a:pt x="5551015" y="5371416"/>
                    <a:pt x="5561791" y="5265825"/>
                    <a:pt x="5567948" y="5210137"/>
                  </a:cubicBezTo>
                  <a:cubicBezTo>
                    <a:pt x="5574106" y="5154449"/>
                    <a:pt x="5584881" y="5051751"/>
                    <a:pt x="5591039" y="4982322"/>
                  </a:cubicBezTo>
                  <a:cubicBezTo>
                    <a:pt x="5597197" y="4912892"/>
                    <a:pt x="5604124" y="4841293"/>
                    <a:pt x="5606433" y="4823213"/>
                  </a:cubicBezTo>
                  <a:cubicBezTo>
                    <a:pt x="5628754" y="4628665"/>
                    <a:pt x="5653385" y="4391448"/>
                    <a:pt x="5663391" y="4269946"/>
                  </a:cubicBezTo>
                  <a:cubicBezTo>
                    <a:pt x="5668009" y="4222214"/>
                    <a:pt x="5678015" y="4118069"/>
                    <a:pt x="5686482" y="4038515"/>
                  </a:cubicBezTo>
                  <a:cubicBezTo>
                    <a:pt x="5704185" y="3870004"/>
                    <a:pt x="5706494" y="3851200"/>
                    <a:pt x="5717270" y="3731145"/>
                  </a:cubicBezTo>
                  <a:cubicBezTo>
                    <a:pt x="5721888" y="3681242"/>
                    <a:pt x="5727276" y="3619045"/>
                    <a:pt x="5730354" y="3591563"/>
                  </a:cubicBezTo>
                  <a:lnTo>
                    <a:pt x="5735742" y="3543107"/>
                  </a:lnTo>
                  <a:lnTo>
                    <a:pt x="5794239" y="3543107"/>
                  </a:lnTo>
                  <a:cubicBezTo>
                    <a:pt x="5826567" y="3543107"/>
                    <a:pt x="5951258" y="3546723"/>
                    <a:pt x="6072100" y="3551062"/>
                  </a:cubicBezTo>
                  <a:cubicBezTo>
                    <a:pt x="6266834" y="3558294"/>
                    <a:pt x="6294543" y="3557571"/>
                    <a:pt x="6319173" y="3547446"/>
                  </a:cubicBezTo>
                  <a:cubicBezTo>
                    <a:pt x="6337646" y="3540214"/>
                    <a:pt x="6376131" y="3505499"/>
                    <a:pt x="6430780" y="3447641"/>
                  </a:cubicBezTo>
                  <a:cubicBezTo>
                    <a:pt x="6545465" y="3325416"/>
                    <a:pt x="6550083" y="3320354"/>
                    <a:pt x="6589337" y="3279130"/>
                  </a:cubicBezTo>
                  <a:cubicBezTo>
                    <a:pt x="6608580" y="3258880"/>
                    <a:pt x="6632440" y="3233567"/>
                    <a:pt x="6642446" y="3221272"/>
                  </a:cubicBezTo>
                  <a:cubicBezTo>
                    <a:pt x="6652453" y="3209700"/>
                    <a:pt x="6678622" y="3182218"/>
                    <a:pt x="6699404" y="3159798"/>
                  </a:cubicBezTo>
                  <a:cubicBezTo>
                    <a:pt x="6720956" y="3138101"/>
                    <a:pt x="6774065" y="3081690"/>
                    <a:pt x="6817938" y="3034680"/>
                  </a:cubicBezTo>
                  <a:lnTo>
                    <a:pt x="6897986" y="2949340"/>
                  </a:lnTo>
                  <a:lnTo>
                    <a:pt x="6914150" y="2963804"/>
                  </a:lnTo>
                  <a:cubicBezTo>
                    <a:pt x="6922617" y="2972483"/>
                    <a:pt x="6945707" y="2998519"/>
                    <a:pt x="6964950" y="3022386"/>
                  </a:cubicBezTo>
                  <a:cubicBezTo>
                    <a:pt x="6998817" y="3065056"/>
                    <a:pt x="7235114" y="3341327"/>
                    <a:pt x="7266672" y="3376765"/>
                  </a:cubicBezTo>
                  <a:cubicBezTo>
                    <a:pt x="7275908" y="3386890"/>
                    <a:pt x="7295150" y="3409310"/>
                    <a:pt x="7309775" y="3427391"/>
                  </a:cubicBezTo>
                  <a:cubicBezTo>
                    <a:pt x="7324399" y="3445471"/>
                    <a:pt x="7346720" y="3467891"/>
                    <a:pt x="7359805" y="3478016"/>
                  </a:cubicBezTo>
                  <a:lnTo>
                    <a:pt x="7384435" y="3496097"/>
                  </a:lnTo>
                  <a:lnTo>
                    <a:pt x="8277285" y="3502606"/>
                  </a:lnTo>
                  <a:cubicBezTo>
                    <a:pt x="9067765" y="3507669"/>
                    <a:pt x="9170904" y="3509838"/>
                    <a:pt x="9177062" y="3519240"/>
                  </a:cubicBezTo>
                  <a:cubicBezTo>
                    <a:pt x="9192456" y="3544553"/>
                    <a:pt x="9240177" y="3588670"/>
                    <a:pt x="9266347" y="3600964"/>
                  </a:cubicBezTo>
                  <a:cubicBezTo>
                    <a:pt x="9335619" y="3634233"/>
                    <a:pt x="9430292" y="3625554"/>
                    <a:pt x="9493408" y="3580714"/>
                  </a:cubicBezTo>
                  <a:cubicBezTo>
                    <a:pt x="9522656" y="3559741"/>
                    <a:pt x="9538820" y="3540214"/>
                    <a:pt x="9560371" y="3499713"/>
                  </a:cubicBezTo>
                  <a:cubicBezTo>
                    <a:pt x="9591159" y="3441855"/>
                    <a:pt x="9594238" y="3425221"/>
                    <a:pt x="9581153" y="3393399"/>
                  </a:cubicBezTo>
                  <a:cubicBezTo>
                    <a:pt x="9545747" y="3313121"/>
                    <a:pt x="9523426" y="3284916"/>
                    <a:pt x="9464159" y="3248031"/>
                  </a:cubicBezTo>
                  <a:cubicBezTo>
                    <a:pt x="9436450" y="3230674"/>
                    <a:pt x="9425674" y="3228504"/>
                    <a:pt x="9371026" y="3228504"/>
                  </a:cubicBezTo>
                  <a:cubicBezTo>
                    <a:pt x="9281741" y="3228504"/>
                    <a:pt x="9245565" y="3247308"/>
                    <a:pt x="9172443" y="3332648"/>
                  </a:cubicBezTo>
                  <a:cubicBezTo>
                    <a:pt x="9164746" y="3341327"/>
                    <a:pt x="9062377" y="3342050"/>
                    <a:pt x="8466630" y="3337711"/>
                  </a:cubicBezTo>
                  <a:cubicBezTo>
                    <a:pt x="7543763" y="3330479"/>
                    <a:pt x="7448320" y="3328309"/>
                    <a:pt x="7440623" y="3315291"/>
                  </a:cubicBezTo>
                  <a:cubicBezTo>
                    <a:pt x="7436775" y="3309505"/>
                    <a:pt x="7429848" y="3300827"/>
                    <a:pt x="7424460" y="3295764"/>
                  </a:cubicBezTo>
                  <a:cubicBezTo>
                    <a:pt x="7415223" y="3287085"/>
                    <a:pt x="7255896" y="3099770"/>
                    <a:pt x="7211253" y="3046252"/>
                  </a:cubicBezTo>
                  <a:cubicBezTo>
                    <a:pt x="7141211" y="2961635"/>
                    <a:pt x="6994968" y="2790954"/>
                    <a:pt x="6971877" y="2767088"/>
                  </a:cubicBezTo>
                  <a:cubicBezTo>
                    <a:pt x="6947247" y="2741052"/>
                    <a:pt x="6940320" y="2738159"/>
                    <a:pt x="6907992" y="2738159"/>
                  </a:cubicBezTo>
                  <a:cubicBezTo>
                    <a:pt x="6859501" y="2738159"/>
                    <a:pt x="6864120" y="2733819"/>
                    <a:pt x="6587798" y="3029618"/>
                  </a:cubicBezTo>
                  <a:cubicBezTo>
                    <a:pt x="6471574" y="3153289"/>
                    <a:pt x="6379979" y="3252371"/>
                    <a:pt x="6329179" y="3307336"/>
                  </a:cubicBezTo>
                  <a:cubicBezTo>
                    <a:pt x="6303010" y="3335541"/>
                    <a:pt x="6272991" y="3366640"/>
                    <a:pt x="6261446" y="3376042"/>
                  </a:cubicBezTo>
                  <a:lnTo>
                    <a:pt x="6241434" y="3393399"/>
                  </a:lnTo>
                  <a:lnTo>
                    <a:pt x="6074409" y="3384721"/>
                  </a:lnTo>
                  <a:cubicBezTo>
                    <a:pt x="5982046" y="3380381"/>
                    <a:pt x="5843500" y="3376042"/>
                    <a:pt x="5766530" y="3374595"/>
                  </a:cubicBezTo>
                  <a:cubicBezTo>
                    <a:pt x="5627215" y="3373149"/>
                    <a:pt x="5627215" y="3373149"/>
                    <a:pt x="5606433" y="3391230"/>
                  </a:cubicBezTo>
                  <a:cubicBezTo>
                    <a:pt x="5594888" y="3401355"/>
                    <a:pt x="5581033" y="3417266"/>
                    <a:pt x="5575645" y="3427391"/>
                  </a:cubicBezTo>
                  <a:cubicBezTo>
                    <a:pt x="5564869" y="3448364"/>
                    <a:pt x="5552554" y="3538767"/>
                    <a:pt x="5541009" y="3691367"/>
                  </a:cubicBezTo>
                  <a:cubicBezTo>
                    <a:pt x="5536391" y="3750672"/>
                    <a:pt x="5529463" y="3819378"/>
                    <a:pt x="5524845" y="3843244"/>
                  </a:cubicBezTo>
                  <a:cubicBezTo>
                    <a:pt x="5520997" y="3867111"/>
                    <a:pt x="5514069" y="3928585"/>
                    <a:pt x="5509451" y="3980657"/>
                  </a:cubicBezTo>
                  <a:cubicBezTo>
                    <a:pt x="5504833" y="4032006"/>
                    <a:pt x="5497906" y="4103605"/>
                    <a:pt x="5494827" y="4139766"/>
                  </a:cubicBezTo>
                  <a:cubicBezTo>
                    <a:pt x="5482512" y="4257652"/>
                    <a:pt x="5472506" y="4362519"/>
                    <a:pt x="5460960" y="4485467"/>
                  </a:cubicBezTo>
                  <a:cubicBezTo>
                    <a:pt x="5454803" y="4552727"/>
                    <a:pt x="5448645" y="4609138"/>
                    <a:pt x="5446336" y="4610585"/>
                  </a:cubicBezTo>
                  <a:cubicBezTo>
                    <a:pt x="5438639" y="4617817"/>
                    <a:pt x="5426324" y="4541879"/>
                    <a:pt x="5422475" y="4465217"/>
                  </a:cubicBezTo>
                  <a:cubicBezTo>
                    <a:pt x="5420166" y="4421100"/>
                    <a:pt x="5412469" y="4323465"/>
                    <a:pt x="5406312" y="4248250"/>
                  </a:cubicBezTo>
                  <a:cubicBezTo>
                    <a:pt x="5399384" y="4172311"/>
                    <a:pt x="5390918" y="4068167"/>
                    <a:pt x="5387069" y="4016818"/>
                  </a:cubicBezTo>
                  <a:cubicBezTo>
                    <a:pt x="5383221" y="3964746"/>
                    <a:pt x="5376293" y="3883745"/>
                    <a:pt x="5372445" y="3836012"/>
                  </a:cubicBezTo>
                  <a:cubicBezTo>
                    <a:pt x="5356281" y="3642911"/>
                    <a:pt x="5339348" y="3433177"/>
                    <a:pt x="5332421" y="3344220"/>
                  </a:cubicBezTo>
                  <a:cubicBezTo>
                    <a:pt x="5328572" y="3292148"/>
                    <a:pt x="5323954" y="3232120"/>
                    <a:pt x="5321645" y="3210424"/>
                  </a:cubicBezTo>
                  <a:cubicBezTo>
                    <a:pt x="5320105" y="3188727"/>
                    <a:pt x="5313178" y="3097601"/>
                    <a:pt x="5306251" y="3007921"/>
                  </a:cubicBezTo>
                  <a:cubicBezTo>
                    <a:pt x="5299324" y="2918241"/>
                    <a:pt x="5290857" y="2821329"/>
                    <a:pt x="5286239" y="2792400"/>
                  </a:cubicBezTo>
                  <a:cubicBezTo>
                    <a:pt x="5282390" y="2763471"/>
                    <a:pt x="5279311" y="2714292"/>
                    <a:pt x="5279311" y="2682470"/>
                  </a:cubicBezTo>
                  <a:cubicBezTo>
                    <a:pt x="5279311" y="2651372"/>
                    <a:pt x="5276233" y="2610148"/>
                    <a:pt x="5272384" y="2590621"/>
                  </a:cubicBezTo>
                  <a:cubicBezTo>
                    <a:pt x="5267766" y="2571817"/>
                    <a:pt x="5260839" y="2495879"/>
                    <a:pt x="5256220" y="2422110"/>
                  </a:cubicBezTo>
                  <a:cubicBezTo>
                    <a:pt x="5251602" y="2348341"/>
                    <a:pt x="5244675" y="2262277"/>
                    <a:pt x="5240826" y="2230456"/>
                  </a:cubicBezTo>
                  <a:cubicBezTo>
                    <a:pt x="5236208" y="2198634"/>
                    <a:pt x="5229281" y="2121972"/>
                    <a:pt x="5225433" y="2060498"/>
                  </a:cubicBezTo>
                  <a:cubicBezTo>
                    <a:pt x="5208499" y="1819665"/>
                    <a:pt x="5202342" y="1734324"/>
                    <a:pt x="5190796" y="1615715"/>
                  </a:cubicBezTo>
                  <a:cubicBezTo>
                    <a:pt x="5183869" y="1547732"/>
                    <a:pt x="5175402" y="1439249"/>
                    <a:pt x="5170784" y="1373436"/>
                  </a:cubicBezTo>
                  <a:cubicBezTo>
                    <a:pt x="5166935" y="1307622"/>
                    <a:pt x="5160778" y="1215050"/>
                    <a:pt x="5156160" y="1167317"/>
                  </a:cubicBezTo>
                  <a:cubicBezTo>
                    <a:pt x="5152311" y="1119584"/>
                    <a:pt x="5143845" y="1016886"/>
                    <a:pt x="5137687" y="939501"/>
                  </a:cubicBezTo>
                  <a:cubicBezTo>
                    <a:pt x="5130760" y="862116"/>
                    <a:pt x="5123832" y="784008"/>
                    <a:pt x="5121523" y="765928"/>
                  </a:cubicBezTo>
                  <a:cubicBezTo>
                    <a:pt x="5117675" y="727597"/>
                    <a:pt x="5113057" y="669016"/>
                    <a:pt x="5102281" y="505567"/>
                  </a:cubicBezTo>
                  <a:cubicBezTo>
                    <a:pt x="5097663" y="439754"/>
                    <a:pt x="5090735" y="360199"/>
                    <a:pt x="5086887" y="328377"/>
                  </a:cubicBezTo>
                  <a:cubicBezTo>
                    <a:pt x="5083038" y="296556"/>
                    <a:pt x="5077651" y="232912"/>
                    <a:pt x="5075341" y="187349"/>
                  </a:cubicBezTo>
                  <a:cubicBezTo>
                    <a:pt x="5069184" y="78865"/>
                    <a:pt x="5060717" y="47767"/>
                    <a:pt x="5027620" y="21007"/>
                  </a:cubicBezTo>
                  <a:cubicBezTo>
                    <a:pt x="4997602" y="-4306"/>
                    <a:pt x="4969893" y="-6475"/>
                    <a:pt x="4938335" y="1305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285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0D6ED39-8D91-43F1-A6F5-D304DFC9D0CE}"/>
              </a:ext>
            </a:extLst>
          </p:cNvPr>
          <p:cNvGrpSpPr/>
          <p:nvPr/>
        </p:nvGrpSpPr>
        <p:grpSpPr>
          <a:xfrm>
            <a:off x="7467183" y="3318460"/>
            <a:ext cx="1045383" cy="975605"/>
            <a:chOff x="7853651" y="43321"/>
            <a:chExt cx="1390134" cy="12370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2" name="Heart 61">
              <a:extLst>
                <a:ext uri="{FF2B5EF4-FFF2-40B4-BE49-F238E27FC236}">
                  <a16:creationId xmlns:a16="http://schemas.microsoft.com/office/drawing/2014/main" id="{E7618FDE-0256-4BFA-BFE5-5DF150CFDA28}"/>
                </a:ext>
              </a:extLst>
            </p:cNvPr>
            <p:cNvSpPr/>
            <p:nvPr/>
          </p:nvSpPr>
          <p:spPr>
            <a:xfrm>
              <a:off x="7853651" y="43321"/>
              <a:ext cx="1390134" cy="1237084"/>
            </a:xfrm>
            <a:prstGeom prst="heart">
              <a:avLst/>
            </a:prstGeom>
            <a:solidFill>
              <a:srgbClr val="B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Graphic 4">
              <a:extLst>
                <a:ext uri="{FF2B5EF4-FFF2-40B4-BE49-F238E27FC236}">
                  <a16:creationId xmlns:a16="http://schemas.microsoft.com/office/drawing/2014/main" id="{6848B82C-F20F-453D-9E02-B516B5C16360}"/>
                </a:ext>
              </a:extLst>
            </p:cNvPr>
            <p:cNvSpPr/>
            <p:nvPr/>
          </p:nvSpPr>
          <p:spPr>
            <a:xfrm rot="10800000" flipV="1">
              <a:off x="8052948" y="433562"/>
              <a:ext cx="1028373" cy="548517"/>
            </a:xfrm>
            <a:custGeom>
              <a:avLst/>
              <a:gdLst>
                <a:gd name="connsiteX0" fmla="*/ 4938335 w 9588461"/>
                <a:gd name="connsiteY0" fmla="*/ 13052 h 5769912"/>
                <a:gd name="connsiteX1" fmla="*/ 4885996 w 9588461"/>
                <a:gd name="connsiteY1" fmla="*/ 138893 h 5769912"/>
                <a:gd name="connsiteX2" fmla="*/ 4871371 w 9588461"/>
                <a:gd name="connsiteY2" fmla="*/ 299448 h 5769912"/>
                <a:gd name="connsiteX3" fmla="*/ 4858287 w 9588461"/>
                <a:gd name="connsiteY3" fmla="*/ 486040 h 5769912"/>
                <a:gd name="connsiteX4" fmla="*/ 4846741 w 9588461"/>
                <a:gd name="connsiteY4" fmla="*/ 596693 h 5769912"/>
                <a:gd name="connsiteX5" fmla="*/ 4840584 w 9588461"/>
                <a:gd name="connsiteY5" fmla="*/ 665400 h 5769912"/>
                <a:gd name="connsiteX6" fmla="*/ 4817493 w 9588461"/>
                <a:gd name="connsiteY6" fmla="*/ 997359 h 5769912"/>
                <a:gd name="connsiteX7" fmla="*/ 4801329 w 9588461"/>
                <a:gd name="connsiteY7" fmla="*/ 1196246 h 5769912"/>
                <a:gd name="connsiteX8" fmla="*/ 4790553 w 9588461"/>
                <a:gd name="connsiteY8" fmla="*/ 1344507 h 5769912"/>
                <a:gd name="connsiteX9" fmla="*/ 4779008 w 9588461"/>
                <a:gd name="connsiteY9" fmla="*/ 1514464 h 5769912"/>
                <a:gd name="connsiteX10" fmla="*/ 4762844 w 9588461"/>
                <a:gd name="connsiteY10" fmla="*/ 1716967 h 5769912"/>
                <a:gd name="connsiteX11" fmla="*/ 4740523 w 9588461"/>
                <a:gd name="connsiteY11" fmla="*/ 2020721 h 5769912"/>
                <a:gd name="connsiteX12" fmla="*/ 4713583 w 9588461"/>
                <a:gd name="connsiteY12" fmla="*/ 2382333 h 5769912"/>
                <a:gd name="connsiteX13" fmla="*/ 4694341 w 9588461"/>
                <a:gd name="connsiteY13" fmla="*/ 2624613 h 5769912"/>
                <a:gd name="connsiteX14" fmla="*/ 4678177 w 9588461"/>
                <a:gd name="connsiteY14" fmla="*/ 2837964 h 5769912"/>
                <a:gd name="connsiteX15" fmla="*/ 4663553 w 9588461"/>
                <a:gd name="connsiteY15" fmla="*/ 3036850 h 5769912"/>
                <a:gd name="connsiteX16" fmla="*/ 4648159 w 9588461"/>
                <a:gd name="connsiteY16" fmla="*/ 3210424 h 5769912"/>
                <a:gd name="connsiteX17" fmla="*/ 4636614 w 9588461"/>
                <a:gd name="connsiteY17" fmla="*/ 3349283 h 5769912"/>
                <a:gd name="connsiteX18" fmla="*/ 4631226 w 9588461"/>
                <a:gd name="connsiteY18" fmla="*/ 3412203 h 5769912"/>
                <a:gd name="connsiteX19" fmla="*/ 4610444 w 9588461"/>
                <a:gd name="connsiteY19" fmla="*/ 3397739 h 5769912"/>
                <a:gd name="connsiteX20" fmla="*/ 4470359 w 9588461"/>
                <a:gd name="connsiteY20" fmla="*/ 3364470 h 5769912"/>
                <a:gd name="connsiteX21" fmla="*/ 4351056 w 9588461"/>
                <a:gd name="connsiteY21" fmla="*/ 3345667 h 5769912"/>
                <a:gd name="connsiteX22" fmla="*/ 4337201 w 9588461"/>
                <a:gd name="connsiteY22" fmla="*/ 3316014 h 5769912"/>
                <a:gd name="connsiteX23" fmla="*/ 4277165 w 9588461"/>
                <a:gd name="connsiteY23" fmla="*/ 3181495 h 5769912"/>
                <a:gd name="connsiteX24" fmla="*/ 4220977 w 9588461"/>
                <a:gd name="connsiteY24" fmla="*/ 3054931 h 5769912"/>
                <a:gd name="connsiteX25" fmla="*/ 4182492 w 9588461"/>
                <a:gd name="connsiteY25" fmla="*/ 2968144 h 5769912"/>
                <a:gd name="connsiteX26" fmla="*/ 4140928 w 9588461"/>
                <a:gd name="connsiteY26" fmla="*/ 2874125 h 5769912"/>
                <a:gd name="connsiteX27" fmla="*/ 4121686 w 9588461"/>
                <a:gd name="connsiteY27" fmla="*/ 2829285 h 5769912"/>
                <a:gd name="connsiteX28" fmla="*/ 4050873 w 9588461"/>
                <a:gd name="connsiteY28" fmla="*/ 2772150 h 5769912"/>
                <a:gd name="connsiteX29" fmla="*/ 3933879 w 9588461"/>
                <a:gd name="connsiteY29" fmla="*/ 2871955 h 5769912"/>
                <a:gd name="connsiteX30" fmla="*/ 3804570 w 9588461"/>
                <a:gd name="connsiteY30" fmla="*/ 3221272 h 5769912"/>
                <a:gd name="connsiteX31" fmla="*/ 3769164 w 9588461"/>
                <a:gd name="connsiteY31" fmla="*/ 3317461 h 5769912"/>
                <a:gd name="connsiteX32" fmla="*/ 3744534 w 9588461"/>
                <a:gd name="connsiteY32" fmla="*/ 3366640 h 5769912"/>
                <a:gd name="connsiteX33" fmla="*/ 3595212 w 9588461"/>
                <a:gd name="connsiteY33" fmla="*/ 3363024 h 5769912"/>
                <a:gd name="connsiteX34" fmla="*/ 3332745 w 9588461"/>
                <a:gd name="connsiteY34" fmla="*/ 3513454 h 5769912"/>
                <a:gd name="connsiteX35" fmla="*/ 3300418 w 9588461"/>
                <a:gd name="connsiteY35" fmla="*/ 3467891 h 5769912"/>
                <a:gd name="connsiteX36" fmla="*/ 3250387 w 9588461"/>
                <a:gd name="connsiteY36" fmla="*/ 3377488 h 5769912"/>
                <a:gd name="connsiteX37" fmla="*/ 3225757 w 9588461"/>
                <a:gd name="connsiteY37" fmla="*/ 3351452 h 5769912"/>
                <a:gd name="connsiteX38" fmla="*/ 3041799 w 9588461"/>
                <a:gd name="connsiteY38" fmla="*/ 3353622 h 5769912"/>
                <a:gd name="connsiteX39" fmla="*/ 2735459 w 9588461"/>
                <a:gd name="connsiteY39" fmla="*/ 3304443 h 5769912"/>
                <a:gd name="connsiteX40" fmla="*/ 2673114 w 9588461"/>
                <a:gd name="connsiteY40" fmla="*/ 3278407 h 5769912"/>
                <a:gd name="connsiteX41" fmla="*/ 2596914 w 9588461"/>
                <a:gd name="connsiteY41" fmla="*/ 3246585 h 5769912"/>
                <a:gd name="connsiteX42" fmla="*/ 2516865 w 9588461"/>
                <a:gd name="connsiteY42" fmla="*/ 3212593 h 5769912"/>
                <a:gd name="connsiteX43" fmla="*/ 2431429 w 9588461"/>
                <a:gd name="connsiteY43" fmla="*/ 3174986 h 5769912"/>
                <a:gd name="connsiteX44" fmla="*/ 2235156 w 9588461"/>
                <a:gd name="connsiteY44" fmla="*/ 3177155 h 5769912"/>
                <a:gd name="connsiteX45" fmla="*/ 1916501 w 9588461"/>
                <a:gd name="connsiteY45" fmla="*/ 3334095 h 5769912"/>
                <a:gd name="connsiteX46" fmla="*/ 1797967 w 9588461"/>
                <a:gd name="connsiteY46" fmla="*/ 3391230 h 5769912"/>
                <a:gd name="connsiteX47" fmla="*/ 1408500 w 9588461"/>
                <a:gd name="connsiteY47" fmla="*/ 3390506 h 5769912"/>
                <a:gd name="connsiteX48" fmla="*/ 713463 w 9588461"/>
                <a:gd name="connsiteY48" fmla="*/ 3384721 h 5769912"/>
                <a:gd name="connsiteX49" fmla="*/ 408662 w 9588461"/>
                <a:gd name="connsiteY49" fmla="*/ 3380381 h 5769912"/>
                <a:gd name="connsiteX50" fmla="*/ 376335 w 9588461"/>
                <a:gd name="connsiteY50" fmla="*/ 3345667 h 5769912"/>
                <a:gd name="connsiteX51" fmla="*/ 237789 w 9588461"/>
                <a:gd name="connsiteY51" fmla="*/ 3277683 h 5769912"/>
                <a:gd name="connsiteX52" fmla="*/ 44595 w 9588461"/>
                <a:gd name="connsiteY52" fmla="*/ 3355792 h 5769912"/>
                <a:gd name="connsiteX53" fmla="*/ 6110 w 9588461"/>
                <a:gd name="connsiteY53" fmla="*/ 3512731 h 5769912"/>
                <a:gd name="connsiteX54" fmla="*/ 23044 w 9588461"/>
                <a:gd name="connsiteY54" fmla="*/ 3546723 h 5769912"/>
                <a:gd name="connsiteX55" fmla="*/ 119256 w 9588461"/>
                <a:gd name="connsiteY55" fmla="*/ 3644358 h 5769912"/>
                <a:gd name="connsiteX56" fmla="*/ 310911 w 9588461"/>
                <a:gd name="connsiteY56" fmla="*/ 3645081 h 5769912"/>
                <a:gd name="connsiteX57" fmla="*/ 389420 w 9588461"/>
                <a:gd name="connsiteY57" fmla="*/ 3576375 h 5769912"/>
                <a:gd name="connsiteX58" fmla="*/ 408662 w 9588461"/>
                <a:gd name="connsiteY58" fmla="*/ 3548892 h 5769912"/>
                <a:gd name="connsiteX59" fmla="*/ 1126021 w 9588461"/>
                <a:gd name="connsiteY59" fmla="*/ 3553955 h 5769912"/>
                <a:gd name="connsiteX60" fmla="*/ 1843379 w 9588461"/>
                <a:gd name="connsiteY60" fmla="*/ 3559741 h 5769912"/>
                <a:gd name="connsiteX61" fmla="*/ 1924198 w 9588461"/>
                <a:gd name="connsiteY61" fmla="*/ 3519963 h 5769912"/>
                <a:gd name="connsiteX62" fmla="*/ 2249780 w 9588461"/>
                <a:gd name="connsiteY62" fmla="*/ 3359408 h 5769912"/>
                <a:gd name="connsiteX63" fmla="*/ 2333677 w 9588461"/>
                <a:gd name="connsiteY63" fmla="*/ 3318184 h 5769912"/>
                <a:gd name="connsiteX64" fmla="*/ 2432198 w 9588461"/>
                <a:gd name="connsiteY64" fmla="*/ 3358685 h 5769912"/>
                <a:gd name="connsiteX65" fmla="*/ 2625393 w 9588461"/>
                <a:gd name="connsiteY65" fmla="*/ 3441132 h 5769912"/>
                <a:gd name="connsiteX66" fmla="*/ 2777793 w 9588461"/>
                <a:gd name="connsiteY66" fmla="*/ 3506945 h 5769912"/>
                <a:gd name="connsiteX67" fmla="*/ 2835520 w 9588461"/>
                <a:gd name="connsiteY67" fmla="*/ 3530812 h 5769912"/>
                <a:gd name="connsiteX68" fmla="*/ 2982533 w 9588461"/>
                <a:gd name="connsiteY68" fmla="*/ 3525749 h 5769912"/>
                <a:gd name="connsiteX69" fmla="*/ 3130315 w 9588461"/>
                <a:gd name="connsiteY69" fmla="*/ 3520687 h 5769912"/>
                <a:gd name="connsiteX70" fmla="*/ 3166490 w 9588461"/>
                <a:gd name="connsiteY70" fmla="*/ 3602411 h 5769912"/>
                <a:gd name="connsiteX71" fmla="*/ 3216521 w 9588461"/>
                <a:gd name="connsiteY71" fmla="*/ 3713064 h 5769912"/>
                <a:gd name="connsiteX72" fmla="*/ 3247309 w 9588461"/>
                <a:gd name="connsiteY72" fmla="*/ 3781770 h 5769912"/>
                <a:gd name="connsiteX73" fmla="*/ 3378157 w 9588461"/>
                <a:gd name="connsiteY73" fmla="*/ 3883745 h 5769912"/>
                <a:gd name="connsiteX74" fmla="*/ 3471291 w 9588461"/>
                <a:gd name="connsiteY74" fmla="*/ 3723912 h 5769912"/>
                <a:gd name="connsiteX75" fmla="*/ 3503618 w 9588461"/>
                <a:gd name="connsiteY75" fmla="*/ 3572036 h 5769912"/>
                <a:gd name="connsiteX76" fmla="*/ 3539794 w 9588461"/>
                <a:gd name="connsiteY76" fmla="*/ 3529365 h 5769912"/>
                <a:gd name="connsiteX77" fmla="*/ 3682188 w 9588461"/>
                <a:gd name="connsiteY77" fmla="*/ 3535874 h 5769912"/>
                <a:gd name="connsiteX78" fmla="*/ 3833818 w 9588461"/>
                <a:gd name="connsiteY78" fmla="*/ 3530089 h 5769912"/>
                <a:gd name="connsiteX79" fmla="*/ 3943116 w 9588461"/>
                <a:gd name="connsiteY79" fmla="*/ 3358685 h 5769912"/>
                <a:gd name="connsiteX80" fmla="*/ 3983910 w 9588461"/>
                <a:gd name="connsiteY80" fmla="*/ 3246585 h 5769912"/>
                <a:gd name="connsiteX81" fmla="*/ 4013158 w 9588461"/>
                <a:gd name="connsiteY81" fmla="*/ 3168477 h 5769912"/>
                <a:gd name="connsiteX82" fmla="*/ 4043946 w 9588461"/>
                <a:gd name="connsiteY82" fmla="*/ 3101217 h 5769912"/>
                <a:gd name="connsiteX83" fmla="*/ 4156322 w 9588461"/>
                <a:gd name="connsiteY83" fmla="*/ 3344220 h 5769912"/>
                <a:gd name="connsiteX84" fmla="*/ 4233292 w 9588461"/>
                <a:gd name="connsiteY84" fmla="*/ 3478740 h 5769912"/>
                <a:gd name="connsiteX85" fmla="*/ 4321807 w 9588461"/>
                <a:gd name="connsiteY85" fmla="*/ 3514178 h 5769912"/>
                <a:gd name="connsiteX86" fmla="*/ 4515771 w 9588461"/>
                <a:gd name="connsiteY86" fmla="*/ 3553232 h 5769912"/>
                <a:gd name="connsiteX87" fmla="*/ 4595050 w 9588461"/>
                <a:gd name="connsiteY87" fmla="*/ 3684135 h 5769912"/>
                <a:gd name="connsiteX88" fmla="*/ 4703577 w 9588461"/>
                <a:gd name="connsiteY88" fmla="*/ 3767306 h 5769912"/>
                <a:gd name="connsiteX89" fmla="*/ 4802099 w 9588461"/>
                <a:gd name="connsiteY89" fmla="*/ 3586500 h 5769912"/>
                <a:gd name="connsiteX90" fmla="*/ 4828268 w 9588461"/>
                <a:gd name="connsiteY90" fmla="*/ 3217656 h 5769912"/>
                <a:gd name="connsiteX91" fmla="*/ 4839814 w 9588461"/>
                <a:gd name="connsiteY91" fmla="*/ 3058547 h 5769912"/>
                <a:gd name="connsiteX92" fmla="*/ 4855208 w 9588461"/>
                <a:gd name="connsiteY92" fmla="*/ 2852428 h 5769912"/>
                <a:gd name="connsiteX93" fmla="*/ 4871371 w 9588461"/>
                <a:gd name="connsiteY93" fmla="*/ 2617380 h 5769912"/>
                <a:gd name="connsiteX94" fmla="*/ 4886765 w 9588461"/>
                <a:gd name="connsiteY94" fmla="*/ 2445253 h 5769912"/>
                <a:gd name="connsiteX95" fmla="*/ 4894462 w 9588461"/>
                <a:gd name="connsiteY95" fmla="*/ 2346171 h 5769912"/>
                <a:gd name="connsiteX96" fmla="*/ 4902159 w 9588461"/>
                <a:gd name="connsiteY96" fmla="*/ 2229009 h 5769912"/>
                <a:gd name="connsiteX97" fmla="*/ 4918323 w 9588461"/>
                <a:gd name="connsiteY97" fmla="*/ 2060498 h 5769912"/>
                <a:gd name="connsiteX98" fmla="*/ 4933717 w 9588461"/>
                <a:gd name="connsiteY98" fmla="*/ 1850763 h 5769912"/>
                <a:gd name="connsiteX99" fmla="*/ 4947572 w 9588461"/>
                <a:gd name="connsiteY99" fmla="*/ 1655493 h 5769912"/>
                <a:gd name="connsiteX100" fmla="*/ 4976820 w 9588461"/>
                <a:gd name="connsiteY100" fmla="*/ 1290265 h 5769912"/>
                <a:gd name="connsiteX101" fmla="*/ 4988366 w 9588461"/>
                <a:gd name="connsiteY101" fmla="*/ 1322810 h 5769912"/>
                <a:gd name="connsiteX102" fmla="*/ 5014535 w 9588461"/>
                <a:gd name="connsiteY102" fmla="*/ 1641028 h 5769912"/>
                <a:gd name="connsiteX103" fmla="*/ 5044554 w 9588461"/>
                <a:gd name="connsiteY103" fmla="*/ 1991792 h 5769912"/>
                <a:gd name="connsiteX104" fmla="*/ 5056099 w 9588461"/>
                <a:gd name="connsiteY104" fmla="*/ 2158133 h 5769912"/>
                <a:gd name="connsiteX105" fmla="*/ 5063796 w 9588461"/>
                <a:gd name="connsiteY105" fmla="*/ 2263001 h 5769912"/>
                <a:gd name="connsiteX106" fmla="*/ 5079190 w 9588461"/>
                <a:gd name="connsiteY106" fmla="*/ 2436574 h 5769912"/>
                <a:gd name="connsiteX107" fmla="*/ 5094584 w 9588461"/>
                <a:gd name="connsiteY107" fmla="*/ 2617380 h 5769912"/>
                <a:gd name="connsiteX108" fmla="*/ 5109978 w 9588461"/>
                <a:gd name="connsiteY108" fmla="*/ 2809035 h 5769912"/>
                <a:gd name="connsiteX109" fmla="*/ 5148463 w 9588461"/>
                <a:gd name="connsiteY109" fmla="*/ 3297211 h 5769912"/>
                <a:gd name="connsiteX110" fmla="*/ 5171554 w 9588461"/>
                <a:gd name="connsiteY110" fmla="*/ 3590116 h 5769912"/>
                <a:gd name="connsiteX111" fmla="*/ 5183099 w 9588461"/>
                <a:gd name="connsiteY111" fmla="*/ 3740547 h 5769912"/>
                <a:gd name="connsiteX112" fmla="*/ 5217736 w 9588461"/>
                <a:gd name="connsiteY112" fmla="*/ 4136150 h 5769912"/>
                <a:gd name="connsiteX113" fmla="*/ 5248523 w 9588461"/>
                <a:gd name="connsiteY113" fmla="*/ 4519459 h 5769912"/>
                <a:gd name="connsiteX114" fmla="*/ 5279311 w 9588461"/>
                <a:gd name="connsiteY114" fmla="*/ 4884687 h 5769912"/>
                <a:gd name="connsiteX115" fmla="*/ 5290087 w 9588461"/>
                <a:gd name="connsiteY115" fmla="*/ 5036564 h 5769912"/>
                <a:gd name="connsiteX116" fmla="*/ 5306251 w 9588461"/>
                <a:gd name="connsiteY116" fmla="*/ 5239066 h 5769912"/>
                <a:gd name="connsiteX117" fmla="*/ 5325493 w 9588461"/>
                <a:gd name="connsiteY117" fmla="*/ 5445185 h 5769912"/>
                <a:gd name="connsiteX118" fmla="*/ 5333190 w 9588461"/>
                <a:gd name="connsiteY118" fmla="*/ 5568133 h 5769912"/>
                <a:gd name="connsiteX119" fmla="*/ 5369366 w 9588461"/>
                <a:gd name="connsiteY119" fmla="*/ 5728689 h 5769912"/>
                <a:gd name="connsiteX120" fmla="*/ 5410930 w 9588461"/>
                <a:gd name="connsiteY120" fmla="*/ 5756894 h 5769912"/>
                <a:gd name="connsiteX121" fmla="*/ 5439409 w 9588461"/>
                <a:gd name="connsiteY121" fmla="*/ 5769912 h 5769912"/>
                <a:gd name="connsiteX122" fmla="*/ 5470196 w 9588461"/>
                <a:gd name="connsiteY122" fmla="*/ 5748939 h 5769912"/>
                <a:gd name="connsiteX123" fmla="*/ 5510221 w 9588461"/>
                <a:gd name="connsiteY123" fmla="*/ 5712778 h 5769912"/>
                <a:gd name="connsiteX124" fmla="*/ 5544857 w 9588461"/>
                <a:gd name="connsiteY124" fmla="*/ 5445185 h 5769912"/>
                <a:gd name="connsiteX125" fmla="*/ 5567948 w 9588461"/>
                <a:gd name="connsiteY125" fmla="*/ 5210137 h 5769912"/>
                <a:gd name="connsiteX126" fmla="*/ 5591039 w 9588461"/>
                <a:gd name="connsiteY126" fmla="*/ 4982322 h 5769912"/>
                <a:gd name="connsiteX127" fmla="*/ 5606433 w 9588461"/>
                <a:gd name="connsiteY127" fmla="*/ 4823213 h 5769912"/>
                <a:gd name="connsiteX128" fmla="*/ 5663391 w 9588461"/>
                <a:gd name="connsiteY128" fmla="*/ 4269946 h 5769912"/>
                <a:gd name="connsiteX129" fmla="*/ 5686482 w 9588461"/>
                <a:gd name="connsiteY129" fmla="*/ 4038515 h 5769912"/>
                <a:gd name="connsiteX130" fmla="*/ 5717270 w 9588461"/>
                <a:gd name="connsiteY130" fmla="*/ 3731145 h 5769912"/>
                <a:gd name="connsiteX131" fmla="*/ 5730354 w 9588461"/>
                <a:gd name="connsiteY131" fmla="*/ 3591563 h 5769912"/>
                <a:gd name="connsiteX132" fmla="*/ 5735742 w 9588461"/>
                <a:gd name="connsiteY132" fmla="*/ 3543107 h 5769912"/>
                <a:gd name="connsiteX133" fmla="*/ 5794239 w 9588461"/>
                <a:gd name="connsiteY133" fmla="*/ 3543107 h 5769912"/>
                <a:gd name="connsiteX134" fmla="*/ 6072100 w 9588461"/>
                <a:gd name="connsiteY134" fmla="*/ 3551062 h 5769912"/>
                <a:gd name="connsiteX135" fmla="*/ 6319173 w 9588461"/>
                <a:gd name="connsiteY135" fmla="*/ 3547446 h 5769912"/>
                <a:gd name="connsiteX136" fmla="*/ 6430780 w 9588461"/>
                <a:gd name="connsiteY136" fmla="*/ 3447641 h 5769912"/>
                <a:gd name="connsiteX137" fmla="*/ 6589337 w 9588461"/>
                <a:gd name="connsiteY137" fmla="*/ 3279130 h 5769912"/>
                <a:gd name="connsiteX138" fmla="*/ 6642446 w 9588461"/>
                <a:gd name="connsiteY138" fmla="*/ 3221272 h 5769912"/>
                <a:gd name="connsiteX139" fmla="*/ 6699404 w 9588461"/>
                <a:gd name="connsiteY139" fmla="*/ 3159798 h 5769912"/>
                <a:gd name="connsiteX140" fmla="*/ 6817938 w 9588461"/>
                <a:gd name="connsiteY140" fmla="*/ 3034680 h 5769912"/>
                <a:gd name="connsiteX141" fmla="*/ 6897986 w 9588461"/>
                <a:gd name="connsiteY141" fmla="*/ 2949340 h 5769912"/>
                <a:gd name="connsiteX142" fmla="*/ 6914150 w 9588461"/>
                <a:gd name="connsiteY142" fmla="*/ 2963804 h 5769912"/>
                <a:gd name="connsiteX143" fmla="*/ 6964950 w 9588461"/>
                <a:gd name="connsiteY143" fmla="*/ 3022386 h 5769912"/>
                <a:gd name="connsiteX144" fmla="*/ 7266672 w 9588461"/>
                <a:gd name="connsiteY144" fmla="*/ 3376765 h 5769912"/>
                <a:gd name="connsiteX145" fmla="*/ 7309775 w 9588461"/>
                <a:gd name="connsiteY145" fmla="*/ 3427391 h 5769912"/>
                <a:gd name="connsiteX146" fmla="*/ 7359805 w 9588461"/>
                <a:gd name="connsiteY146" fmla="*/ 3478016 h 5769912"/>
                <a:gd name="connsiteX147" fmla="*/ 7384435 w 9588461"/>
                <a:gd name="connsiteY147" fmla="*/ 3496097 h 5769912"/>
                <a:gd name="connsiteX148" fmla="*/ 8277285 w 9588461"/>
                <a:gd name="connsiteY148" fmla="*/ 3502606 h 5769912"/>
                <a:gd name="connsiteX149" fmla="*/ 9177062 w 9588461"/>
                <a:gd name="connsiteY149" fmla="*/ 3519240 h 5769912"/>
                <a:gd name="connsiteX150" fmla="*/ 9266347 w 9588461"/>
                <a:gd name="connsiteY150" fmla="*/ 3600964 h 5769912"/>
                <a:gd name="connsiteX151" fmla="*/ 9493408 w 9588461"/>
                <a:gd name="connsiteY151" fmla="*/ 3580714 h 5769912"/>
                <a:gd name="connsiteX152" fmla="*/ 9560371 w 9588461"/>
                <a:gd name="connsiteY152" fmla="*/ 3499713 h 5769912"/>
                <a:gd name="connsiteX153" fmla="*/ 9581153 w 9588461"/>
                <a:gd name="connsiteY153" fmla="*/ 3393399 h 5769912"/>
                <a:gd name="connsiteX154" fmla="*/ 9464159 w 9588461"/>
                <a:gd name="connsiteY154" fmla="*/ 3248031 h 5769912"/>
                <a:gd name="connsiteX155" fmla="*/ 9371026 w 9588461"/>
                <a:gd name="connsiteY155" fmla="*/ 3228504 h 5769912"/>
                <a:gd name="connsiteX156" fmla="*/ 9172443 w 9588461"/>
                <a:gd name="connsiteY156" fmla="*/ 3332648 h 5769912"/>
                <a:gd name="connsiteX157" fmla="*/ 8466630 w 9588461"/>
                <a:gd name="connsiteY157" fmla="*/ 3337711 h 5769912"/>
                <a:gd name="connsiteX158" fmla="*/ 7440623 w 9588461"/>
                <a:gd name="connsiteY158" fmla="*/ 3315291 h 5769912"/>
                <a:gd name="connsiteX159" fmla="*/ 7424460 w 9588461"/>
                <a:gd name="connsiteY159" fmla="*/ 3295764 h 5769912"/>
                <a:gd name="connsiteX160" fmla="*/ 7211253 w 9588461"/>
                <a:gd name="connsiteY160" fmla="*/ 3046252 h 5769912"/>
                <a:gd name="connsiteX161" fmla="*/ 6971877 w 9588461"/>
                <a:gd name="connsiteY161" fmla="*/ 2767088 h 5769912"/>
                <a:gd name="connsiteX162" fmla="*/ 6907992 w 9588461"/>
                <a:gd name="connsiteY162" fmla="*/ 2738159 h 5769912"/>
                <a:gd name="connsiteX163" fmla="*/ 6587798 w 9588461"/>
                <a:gd name="connsiteY163" fmla="*/ 3029618 h 5769912"/>
                <a:gd name="connsiteX164" fmla="*/ 6329179 w 9588461"/>
                <a:gd name="connsiteY164" fmla="*/ 3307336 h 5769912"/>
                <a:gd name="connsiteX165" fmla="*/ 6261446 w 9588461"/>
                <a:gd name="connsiteY165" fmla="*/ 3376042 h 5769912"/>
                <a:gd name="connsiteX166" fmla="*/ 6241434 w 9588461"/>
                <a:gd name="connsiteY166" fmla="*/ 3393399 h 5769912"/>
                <a:gd name="connsiteX167" fmla="*/ 6074409 w 9588461"/>
                <a:gd name="connsiteY167" fmla="*/ 3384721 h 5769912"/>
                <a:gd name="connsiteX168" fmla="*/ 5766530 w 9588461"/>
                <a:gd name="connsiteY168" fmla="*/ 3374595 h 5769912"/>
                <a:gd name="connsiteX169" fmla="*/ 5606433 w 9588461"/>
                <a:gd name="connsiteY169" fmla="*/ 3391230 h 5769912"/>
                <a:gd name="connsiteX170" fmla="*/ 5575645 w 9588461"/>
                <a:gd name="connsiteY170" fmla="*/ 3427391 h 5769912"/>
                <a:gd name="connsiteX171" fmla="*/ 5541009 w 9588461"/>
                <a:gd name="connsiteY171" fmla="*/ 3691367 h 5769912"/>
                <a:gd name="connsiteX172" fmla="*/ 5524845 w 9588461"/>
                <a:gd name="connsiteY172" fmla="*/ 3843244 h 5769912"/>
                <a:gd name="connsiteX173" fmla="*/ 5509451 w 9588461"/>
                <a:gd name="connsiteY173" fmla="*/ 3980657 h 5769912"/>
                <a:gd name="connsiteX174" fmla="*/ 5494827 w 9588461"/>
                <a:gd name="connsiteY174" fmla="*/ 4139766 h 5769912"/>
                <a:gd name="connsiteX175" fmla="*/ 5460960 w 9588461"/>
                <a:gd name="connsiteY175" fmla="*/ 4485467 h 5769912"/>
                <a:gd name="connsiteX176" fmla="*/ 5446336 w 9588461"/>
                <a:gd name="connsiteY176" fmla="*/ 4610585 h 5769912"/>
                <a:gd name="connsiteX177" fmla="*/ 5422475 w 9588461"/>
                <a:gd name="connsiteY177" fmla="*/ 4465217 h 5769912"/>
                <a:gd name="connsiteX178" fmla="*/ 5406312 w 9588461"/>
                <a:gd name="connsiteY178" fmla="*/ 4248250 h 5769912"/>
                <a:gd name="connsiteX179" fmla="*/ 5387069 w 9588461"/>
                <a:gd name="connsiteY179" fmla="*/ 4016818 h 5769912"/>
                <a:gd name="connsiteX180" fmla="*/ 5372445 w 9588461"/>
                <a:gd name="connsiteY180" fmla="*/ 3836012 h 5769912"/>
                <a:gd name="connsiteX181" fmla="*/ 5332421 w 9588461"/>
                <a:gd name="connsiteY181" fmla="*/ 3344220 h 5769912"/>
                <a:gd name="connsiteX182" fmla="*/ 5321645 w 9588461"/>
                <a:gd name="connsiteY182" fmla="*/ 3210424 h 5769912"/>
                <a:gd name="connsiteX183" fmla="*/ 5306251 w 9588461"/>
                <a:gd name="connsiteY183" fmla="*/ 3007921 h 5769912"/>
                <a:gd name="connsiteX184" fmla="*/ 5286239 w 9588461"/>
                <a:gd name="connsiteY184" fmla="*/ 2792400 h 5769912"/>
                <a:gd name="connsiteX185" fmla="*/ 5279311 w 9588461"/>
                <a:gd name="connsiteY185" fmla="*/ 2682470 h 5769912"/>
                <a:gd name="connsiteX186" fmla="*/ 5272384 w 9588461"/>
                <a:gd name="connsiteY186" fmla="*/ 2590621 h 5769912"/>
                <a:gd name="connsiteX187" fmla="*/ 5256220 w 9588461"/>
                <a:gd name="connsiteY187" fmla="*/ 2422110 h 5769912"/>
                <a:gd name="connsiteX188" fmla="*/ 5240826 w 9588461"/>
                <a:gd name="connsiteY188" fmla="*/ 2230456 h 5769912"/>
                <a:gd name="connsiteX189" fmla="*/ 5225433 w 9588461"/>
                <a:gd name="connsiteY189" fmla="*/ 2060498 h 5769912"/>
                <a:gd name="connsiteX190" fmla="*/ 5190796 w 9588461"/>
                <a:gd name="connsiteY190" fmla="*/ 1615715 h 5769912"/>
                <a:gd name="connsiteX191" fmla="*/ 5170784 w 9588461"/>
                <a:gd name="connsiteY191" fmla="*/ 1373436 h 5769912"/>
                <a:gd name="connsiteX192" fmla="*/ 5156160 w 9588461"/>
                <a:gd name="connsiteY192" fmla="*/ 1167317 h 5769912"/>
                <a:gd name="connsiteX193" fmla="*/ 5137687 w 9588461"/>
                <a:gd name="connsiteY193" fmla="*/ 939501 h 5769912"/>
                <a:gd name="connsiteX194" fmla="*/ 5121523 w 9588461"/>
                <a:gd name="connsiteY194" fmla="*/ 765928 h 5769912"/>
                <a:gd name="connsiteX195" fmla="*/ 5102281 w 9588461"/>
                <a:gd name="connsiteY195" fmla="*/ 505567 h 5769912"/>
                <a:gd name="connsiteX196" fmla="*/ 5086887 w 9588461"/>
                <a:gd name="connsiteY196" fmla="*/ 328377 h 5769912"/>
                <a:gd name="connsiteX197" fmla="*/ 5075341 w 9588461"/>
                <a:gd name="connsiteY197" fmla="*/ 187349 h 5769912"/>
                <a:gd name="connsiteX198" fmla="*/ 5027620 w 9588461"/>
                <a:gd name="connsiteY198" fmla="*/ 21007 h 5769912"/>
                <a:gd name="connsiteX199" fmla="*/ 4938335 w 9588461"/>
                <a:gd name="connsiteY199" fmla="*/ 13052 h 5769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9588461" h="5769912">
                  <a:moveTo>
                    <a:pt x="4938335" y="13052"/>
                  </a:moveTo>
                  <a:cubicBezTo>
                    <a:pt x="4900620" y="36195"/>
                    <a:pt x="4893693" y="52829"/>
                    <a:pt x="4885996" y="138893"/>
                  </a:cubicBezTo>
                  <a:cubicBezTo>
                    <a:pt x="4882147" y="183733"/>
                    <a:pt x="4875220" y="255332"/>
                    <a:pt x="4871371" y="299448"/>
                  </a:cubicBezTo>
                  <a:cubicBezTo>
                    <a:pt x="4866753" y="342842"/>
                    <a:pt x="4860596" y="426736"/>
                    <a:pt x="4858287" y="486040"/>
                  </a:cubicBezTo>
                  <a:cubicBezTo>
                    <a:pt x="4855978" y="544621"/>
                    <a:pt x="4850590" y="594524"/>
                    <a:pt x="4846741" y="596693"/>
                  </a:cubicBezTo>
                  <a:cubicBezTo>
                    <a:pt x="4843662" y="598863"/>
                    <a:pt x="4840584" y="629962"/>
                    <a:pt x="4840584" y="665400"/>
                  </a:cubicBezTo>
                  <a:cubicBezTo>
                    <a:pt x="4840584" y="726874"/>
                    <a:pt x="4836735" y="779669"/>
                    <a:pt x="4817493" y="997359"/>
                  </a:cubicBezTo>
                  <a:cubicBezTo>
                    <a:pt x="4812874" y="1047262"/>
                    <a:pt x="4805177" y="1136218"/>
                    <a:pt x="4801329" y="1196246"/>
                  </a:cubicBezTo>
                  <a:cubicBezTo>
                    <a:pt x="4796711" y="1255550"/>
                    <a:pt x="4792093" y="1322810"/>
                    <a:pt x="4790553" y="1344507"/>
                  </a:cubicBezTo>
                  <a:cubicBezTo>
                    <a:pt x="4788244" y="1366203"/>
                    <a:pt x="4783626" y="1442865"/>
                    <a:pt x="4779008" y="1514464"/>
                  </a:cubicBezTo>
                  <a:cubicBezTo>
                    <a:pt x="4774390" y="1586063"/>
                    <a:pt x="4767462" y="1677189"/>
                    <a:pt x="4762844" y="1716967"/>
                  </a:cubicBezTo>
                  <a:cubicBezTo>
                    <a:pt x="4758996" y="1756744"/>
                    <a:pt x="4748989" y="1893433"/>
                    <a:pt x="4740523" y="2020721"/>
                  </a:cubicBezTo>
                  <a:cubicBezTo>
                    <a:pt x="4732056" y="2148008"/>
                    <a:pt x="4719741" y="2310733"/>
                    <a:pt x="4713583" y="2382333"/>
                  </a:cubicBezTo>
                  <a:cubicBezTo>
                    <a:pt x="4707426" y="2453932"/>
                    <a:pt x="4698959" y="2563139"/>
                    <a:pt x="4694341" y="2624613"/>
                  </a:cubicBezTo>
                  <a:cubicBezTo>
                    <a:pt x="4689723" y="2686087"/>
                    <a:pt x="4682795" y="2782275"/>
                    <a:pt x="4678177" y="2837964"/>
                  </a:cubicBezTo>
                  <a:cubicBezTo>
                    <a:pt x="4674329" y="2893652"/>
                    <a:pt x="4667402" y="2983331"/>
                    <a:pt x="4663553" y="3036850"/>
                  </a:cubicBezTo>
                  <a:cubicBezTo>
                    <a:pt x="4658935" y="3090369"/>
                    <a:pt x="4652777" y="3168477"/>
                    <a:pt x="4648159" y="3210424"/>
                  </a:cubicBezTo>
                  <a:cubicBezTo>
                    <a:pt x="4644311" y="3252371"/>
                    <a:pt x="4638923" y="3314568"/>
                    <a:pt x="4636614" y="3349283"/>
                  </a:cubicBezTo>
                  <a:lnTo>
                    <a:pt x="4631226" y="3412203"/>
                  </a:lnTo>
                  <a:lnTo>
                    <a:pt x="4610444" y="3397739"/>
                  </a:lnTo>
                  <a:cubicBezTo>
                    <a:pt x="4595820" y="3387613"/>
                    <a:pt x="4554256" y="3377488"/>
                    <a:pt x="4470359" y="3364470"/>
                  </a:cubicBezTo>
                  <a:lnTo>
                    <a:pt x="4351056" y="3345667"/>
                  </a:lnTo>
                  <a:lnTo>
                    <a:pt x="4337201" y="3316014"/>
                  </a:lnTo>
                  <a:cubicBezTo>
                    <a:pt x="4329504" y="3299380"/>
                    <a:pt x="4302565" y="3239353"/>
                    <a:pt x="4277165" y="3181495"/>
                  </a:cubicBezTo>
                  <a:cubicBezTo>
                    <a:pt x="4251765" y="3123637"/>
                    <a:pt x="4226365" y="3066502"/>
                    <a:pt x="4220977" y="3054931"/>
                  </a:cubicBezTo>
                  <a:cubicBezTo>
                    <a:pt x="4215589" y="3042636"/>
                    <a:pt x="4197886" y="3003582"/>
                    <a:pt x="4182492" y="2968144"/>
                  </a:cubicBezTo>
                  <a:cubicBezTo>
                    <a:pt x="4167098" y="2931983"/>
                    <a:pt x="4148625" y="2890036"/>
                    <a:pt x="4140928" y="2874125"/>
                  </a:cubicBezTo>
                  <a:cubicBezTo>
                    <a:pt x="4133231" y="2858214"/>
                    <a:pt x="4124764" y="2837964"/>
                    <a:pt x="4121686" y="2829285"/>
                  </a:cubicBezTo>
                  <a:cubicBezTo>
                    <a:pt x="4114758" y="2809758"/>
                    <a:pt x="4076273" y="2777936"/>
                    <a:pt x="4050873" y="2772150"/>
                  </a:cubicBezTo>
                  <a:cubicBezTo>
                    <a:pt x="4004691" y="2761302"/>
                    <a:pt x="3957740" y="2801079"/>
                    <a:pt x="3933879" y="2871955"/>
                  </a:cubicBezTo>
                  <a:cubicBezTo>
                    <a:pt x="3920794" y="2911009"/>
                    <a:pt x="3881540" y="3015877"/>
                    <a:pt x="3804570" y="3221272"/>
                  </a:cubicBezTo>
                  <a:cubicBezTo>
                    <a:pt x="3793794" y="3248755"/>
                    <a:pt x="3778400" y="3292148"/>
                    <a:pt x="3769164" y="3317461"/>
                  </a:cubicBezTo>
                  <a:cubicBezTo>
                    <a:pt x="3760697" y="3342774"/>
                    <a:pt x="3749152" y="3365194"/>
                    <a:pt x="3744534" y="3366640"/>
                  </a:cubicBezTo>
                  <a:cubicBezTo>
                    <a:pt x="3739915" y="3368086"/>
                    <a:pt x="3672182" y="3366640"/>
                    <a:pt x="3595212" y="3363024"/>
                  </a:cubicBezTo>
                  <a:cubicBezTo>
                    <a:pt x="3383545" y="3352899"/>
                    <a:pt x="3379697" y="3355792"/>
                    <a:pt x="3332745" y="3513454"/>
                  </a:cubicBezTo>
                  <a:cubicBezTo>
                    <a:pt x="3328127" y="3528642"/>
                    <a:pt x="3323509" y="3522133"/>
                    <a:pt x="3300418" y="3467891"/>
                  </a:cubicBezTo>
                  <a:cubicBezTo>
                    <a:pt x="3285794" y="3432453"/>
                    <a:pt x="3263472" y="3391953"/>
                    <a:pt x="3250387" y="3377488"/>
                  </a:cubicBezTo>
                  <a:lnTo>
                    <a:pt x="3225757" y="3351452"/>
                  </a:lnTo>
                  <a:lnTo>
                    <a:pt x="3041799" y="3353622"/>
                  </a:lnTo>
                  <a:cubicBezTo>
                    <a:pt x="2837829" y="3356515"/>
                    <a:pt x="2869387" y="3361577"/>
                    <a:pt x="2735459" y="3304443"/>
                  </a:cubicBezTo>
                  <a:cubicBezTo>
                    <a:pt x="2714678" y="3295764"/>
                    <a:pt x="2686199" y="3284192"/>
                    <a:pt x="2673114" y="3278407"/>
                  </a:cubicBezTo>
                  <a:cubicBezTo>
                    <a:pt x="2660799" y="3273344"/>
                    <a:pt x="2626162" y="3258880"/>
                    <a:pt x="2596914" y="3246585"/>
                  </a:cubicBezTo>
                  <a:cubicBezTo>
                    <a:pt x="2567665" y="3234290"/>
                    <a:pt x="2531490" y="3219102"/>
                    <a:pt x="2516865" y="3212593"/>
                  </a:cubicBezTo>
                  <a:cubicBezTo>
                    <a:pt x="2501471" y="3206808"/>
                    <a:pt x="2462986" y="3189450"/>
                    <a:pt x="2431429" y="3174986"/>
                  </a:cubicBezTo>
                  <a:cubicBezTo>
                    <a:pt x="2352150" y="3138825"/>
                    <a:pt x="2309817" y="3139548"/>
                    <a:pt x="2235156" y="3177155"/>
                  </a:cubicBezTo>
                  <a:cubicBezTo>
                    <a:pt x="2157416" y="3216933"/>
                    <a:pt x="2051968" y="3269005"/>
                    <a:pt x="1916501" y="3334095"/>
                  </a:cubicBezTo>
                  <a:lnTo>
                    <a:pt x="1797967" y="3391230"/>
                  </a:lnTo>
                  <a:lnTo>
                    <a:pt x="1408500" y="3390506"/>
                  </a:lnTo>
                  <a:cubicBezTo>
                    <a:pt x="1194524" y="3389783"/>
                    <a:pt x="882027" y="3387613"/>
                    <a:pt x="713463" y="3384721"/>
                  </a:cubicBezTo>
                  <a:lnTo>
                    <a:pt x="408662" y="3380381"/>
                  </a:lnTo>
                  <a:lnTo>
                    <a:pt x="376335" y="3345667"/>
                  </a:lnTo>
                  <a:cubicBezTo>
                    <a:pt x="336311" y="3302996"/>
                    <a:pt x="293977" y="3282023"/>
                    <a:pt x="237789" y="3277683"/>
                  </a:cubicBezTo>
                  <a:cubicBezTo>
                    <a:pt x="159280" y="3270451"/>
                    <a:pt x="86929" y="3300103"/>
                    <a:pt x="44595" y="3355792"/>
                  </a:cubicBezTo>
                  <a:cubicBezTo>
                    <a:pt x="9189" y="3402801"/>
                    <a:pt x="-10823" y="3481633"/>
                    <a:pt x="6110" y="3512731"/>
                  </a:cubicBezTo>
                  <a:cubicBezTo>
                    <a:pt x="9959" y="3519240"/>
                    <a:pt x="17656" y="3534428"/>
                    <a:pt x="23044" y="3546723"/>
                  </a:cubicBezTo>
                  <a:cubicBezTo>
                    <a:pt x="41516" y="3585777"/>
                    <a:pt x="81541" y="3626277"/>
                    <a:pt x="119256" y="3644358"/>
                  </a:cubicBezTo>
                  <a:cubicBezTo>
                    <a:pt x="170826" y="3669671"/>
                    <a:pt x="265499" y="3669671"/>
                    <a:pt x="310911" y="3645081"/>
                  </a:cubicBezTo>
                  <a:cubicBezTo>
                    <a:pt x="352474" y="3622661"/>
                    <a:pt x="367099" y="3609643"/>
                    <a:pt x="389420" y="3576375"/>
                  </a:cubicBezTo>
                  <a:lnTo>
                    <a:pt x="408662" y="3548892"/>
                  </a:lnTo>
                  <a:lnTo>
                    <a:pt x="1126021" y="3553955"/>
                  </a:lnTo>
                  <a:lnTo>
                    <a:pt x="1843379" y="3559741"/>
                  </a:lnTo>
                  <a:lnTo>
                    <a:pt x="1924198" y="3519963"/>
                  </a:lnTo>
                  <a:cubicBezTo>
                    <a:pt x="2018871" y="3472231"/>
                    <a:pt x="2133556" y="3415819"/>
                    <a:pt x="2249780" y="3359408"/>
                  </a:cubicBezTo>
                  <a:lnTo>
                    <a:pt x="2333677" y="3318184"/>
                  </a:lnTo>
                  <a:lnTo>
                    <a:pt x="2432198" y="3358685"/>
                  </a:lnTo>
                  <a:cubicBezTo>
                    <a:pt x="2486847" y="3381104"/>
                    <a:pt x="2573053" y="3417989"/>
                    <a:pt x="2625393" y="3441132"/>
                  </a:cubicBezTo>
                  <a:cubicBezTo>
                    <a:pt x="2677732" y="3464275"/>
                    <a:pt x="2746235" y="3493927"/>
                    <a:pt x="2777793" y="3506945"/>
                  </a:cubicBezTo>
                  <a:lnTo>
                    <a:pt x="2835520" y="3530812"/>
                  </a:lnTo>
                  <a:lnTo>
                    <a:pt x="2982533" y="3525749"/>
                  </a:lnTo>
                  <a:lnTo>
                    <a:pt x="3130315" y="3520687"/>
                  </a:lnTo>
                  <a:lnTo>
                    <a:pt x="3166490" y="3602411"/>
                  </a:lnTo>
                  <a:cubicBezTo>
                    <a:pt x="3186502" y="3647251"/>
                    <a:pt x="3208824" y="3697153"/>
                    <a:pt x="3216521" y="3713064"/>
                  </a:cubicBezTo>
                  <a:cubicBezTo>
                    <a:pt x="3223448" y="3728975"/>
                    <a:pt x="3237303" y="3760074"/>
                    <a:pt x="3247309" y="3781770"/>
                  </a:cubicBezTo>
                  <a:cubicBezTo>
                    <a:pt x="3285794" y="3871450"/>
                    <a:pt x="3321969" y="3899656"/>
                    <a:pt x="3378157" y="3883745"/>
                  </a:cubicBezTo>
                  <a:cubicBezTo>
                    <a:pt x="3430497" y="3869280"/>
                    <a:pt x="3448969" y="3837459"/>
                    <a:pt x="3471291" y="3723912"/>
                  </a:cubicBezTo>
                  <a:cubicBezTo>
                    <a:pt x="3483606" y="3660992"/>
                    <a:pt x="3493612" y="3611090"/>
                    <a:pt x="3503618" y="3572036"/>
                  </a:cubicBezTo>
                  <a:cubicBezTo>
                    <a:pt x="3512854" y="3533705"/>
                    <a:pt x="3514394" y="3532258"/>
                    <a:pt x="3539794" y="3529365"/>
                  </a:cubicBezTo>
                  <a:cubicBezTo>
                    <a:pt x="3554418" y="3527919"/>
                    <a:pt x="3619073" y="3530812"/>
                    <a:pt x="3682188" y="3535874"/>
                  </a:cubicBezTo>
                  <a:cubicBezTo>
                    <a:pt x="3793024" y="3543830"/>
                    <a:pt x="3799182" y="3543830"/>
                    <a:pt x="3833818" y="3530089"/>
                  </a:cubicBezTo>
                  <a:cubicBezTo>
                    <a:pt x="3881540" y="3510561"/>
                    <a:pt x="3897703" y="3484525"/>
                    <a:pt x="3943116" y="3358685"/>
                  </a:cubicBezTo>
                  <a:cubicBezTo>
                    <a:pt x="3963128" y="3302996"/>
                    <a:pt x="3981600" y="3252371"/>
                    <a:pt x="3983910" y="3246585"/>
                  </a:cubicBezTo>
                  <a:cubicBezTo>
                    <a:pt x="3986988" y="3240799"/>
                    <a:pt x="3999304" y="3205361"/>
                    <a:pt x="4013158" y="3168477"/>
                  </a:cubicBezTo>
                  <a:cubicBezTo>
                    <a:pt x="4026243" y="3131592"/>
                    <a:pt x="4040098" y="3101217"/>
                    <a:pt x="4043946" y="3101217"/>
                  </a:cubicBezTo>
                  <a:cubicBezTo>
                    <a:pt x="4049334" y="3101217"/>
                    <a:pt x="4077043" y="3160521"/>
                    <a:pt x="4156322" y="3344220"/>
                  </a:cubicBezTo>
                  <a:cubicBezTo>
                    <a:pt x="4200965" y="3446195"/>
                    <a:pt x="4202504" y="3449087"/>
                    <a:pt x="4233292" y="3478740"/>
                  </a:cubicBezTo>
                  <a:cubicBezTo>
                    <a:pt x="4257922" y="3501883"/>
                    <a:pt x="4268698" y="3506222"/>
                    <a:pt x="4321807" y="3514178"/>
                  </a:cubicBezTo>
                  <a:cubicBezTo>
                    <a:pt x="4495759" y="3540214"/>
                    <a:pt x="4507304" y="3542383"/>
                    <a:pt x="4515771" y="3553232"/>
                  </a:cubicBezTo>
                  <a:cubicBezTo>
                    <a:pt x="4523468" y="3561910"/>
                    <a:pt x="4545789" y="3599518"/>
                    <a:pt x="4595050" y="3684135"/>
                  </a:cubicBezTo>
                  <a:cubicBezTo>
                    <a:pt x="4631226" y="3746332"/>
                    <a:pt x="4658165" y="3767306"/>
                    <a:pt x="4703577" y="3767306"/>
                  </a:cubicBezTo>
                  <a:cubicBezTo>
                    <a:pt x="4775159" y="3767306"/>
                    <a:pt x="4793632" y="3733314"/>
                    <a:pt x="4802099" y="3586500"/>
                  </a:cubicBezTo>
                  <a:cubicBezTo>
                    <a:pt x="4807487" y="3493927"/>
                    <a:pt x="4816723" y="3363747"/>
                    <a:pt x="4828268" y="3217656"/>
                  </a:cubicBezTo>
                  <a:cubicBezTo>
                    <a:pt x="4830577" y="3191620"/>
                    <a:pt x="4835965" y="3120021"/>
                    <a:pt x="4839814" y="3058547"/>
                  </a:cubicBezTo>
                  <a:cubicBezTo>
                    <a:pt x="4844432" y="2997073"/>
                    <a:pt x="4851359" y="2903777"/>
                    <a:pt x="4855208" y="2852428"/>
                  </a:cubicBezTo>
                  <a:cubicBezTo>
                    <a:pt x="4859056" y="2800356"/>
                    <a:pt x="4866753" y="2694765"/>
                    <a:pt x="4871371" y="2617380"/>
                  </a:cubicBezTo>
                  <a:cubicBezTo>
                    <a:pt x="4875990" y="2539995"/>
                    <a:pt x="4882917" y="2462610"/>
                    <a:pt x="4886765" y="2445253"/>
                  </a:cubicBezTo>
                  <a:cubicBezTo>
                    <a:pt x="4891384" y="2428619"/>
                    <a:pt x="4894462" y="2383779"/>
                    <a:pt x="4894462" y="2346171"/>
                  </a:cubicBezTo>
                  <a:cubicBezTo>
                    <a:pt x="4894462" y="2308564"/>
                    <a:pt x="4897541" y="2255768"/>
                    <a:pt x="4902159" y="2229009"/>
                  </a:cubicBezTo>
                  <a:cubicBezTo>
                    <a:pt x="4906008" y="2201527"/>
                    <a:pt x="4913705" y="2126311"/>
                    <a:pt x="4918323" y="2060498"/>
                  </a:cubicBezTo>
                  <a:cubicBezTo>
                    <a:pt x="4922941" y="1994685"/>
                    <a:pt x="4929869" y="1900666"/>
                    <a:pt x="4933717" y="1850763"/>
                  </a:cubicBezTo>
                  <a:cubicBezTo>
                    <a:pt x="4937565" y="1800861"/>
                    <a:pt x="4943723" y="1713351"/>
                    <a:pt x="4947572" y="1655493"/>
                  </a:cubicBezTo>
                  <a:cubicBezTo>
                    <a:pt x="4962966" y="1433463"/>
                    <a:pt x="4971432" y="1324980"/>
                    <a:pt x="4976820" y="1290265"/>
                  </a:cubicBezTo>
                  <a:cubicBezTo>
                    <a:pt x="4982208" y="1255550"/>
                    <a:pt x="4982208" y="1256273"/>
                    <a:pt x="4988366" y="1322810"/>
                  </a:cubicBezTo>
                  <a:cubicBezTo>
                    <a:pt x="4995293" y="1396579"/>
                    <a:pt x="5008378" y="1563643"/>
                    <a:pt x="5014535" y="1641028"/>
                  </a:cubicBezTo>
                  <a:cubicBezTo>
                    <a:pt x="5023002" y="1755298"/>
                    <a:pt x="5033778" y="1884755"/>
                    <a:pt x="5044554" y="1991792"/>
                  </a:cubicBezTo>
                  <a:cubicBezTo>
                    <a:pt x="5050711" y="2055435"/>
                    <a:pt x="5056099" y="2129928"/>
                    <a:pt x="5056099" y="2158133"/>
                  </a:cubicBezTo>
                  <a:cubicBezTo>
                    <a:pt x="5056099" y="2185616"/>
                    <a:pt x="5059178" y="2233349"/>
                    <a:pt x="5063796" y="2263001"/>
                  </a:cubicBezTo>
                  <a:cubicBezTo>
                    <a:pt x="5067644" y="2292653"/>
                    <a:pt x="5074572" y="2370761"/>
                    <a:pt x="5079190" y="2436574"/>
                  </a:cubicBezTo>
                  <a:cubicBezTo>
                    <a:pt x="5083808" y="2502388"/>
                    <a:pt x="5090735" y="2583389"/>
                    <a:pt x="5094584" y="2617380"/>
                  </a:cubicBezTo>
                  <a:cubicBezTo>
                    <a:pt x="5099202" y="2651372"/>
                    <a:pt x="5105360" y="2737435"/>
                    <a:pt x="5109978" y="2809035"/>
                  </a:cubicBezTo>
                  <a:cubicBezTo>
                    <a:pt x="5118445" y="2946447"/>
                    <a:pt x="5123063" y="3012984"/>
                    <a:pt x="5148463" y="3297211"/>
                  </a:cubicBezTo>
                  <a:cubicBezTo>
                    <a:pt x="5156929" y="3394846"/>
                    <a:pt x="5166935" y="3526472"/>
                    <a:pt x="5171554" y="3590116"/>
                  </a:cubicBezTo>
                  <a:cubicBezTo>
                    <a:pt x="5175402" y="3653760"/>
                    <a:pt x="5180790" y="3721743"/>
                    <a:pt x="5183099" y="3740547"/>
                  </a:cubicBezTo>
                  <a:cubicBezTo>
                    <a:pt x="5188487" y="3784663"/>
                    <a:pt x="5207729" y="3998737"/>
                    <a:pt x="5217736" y="4136150"/>
                  </a:cubicBezTo>
                  <a:cubicBezTo>
                    <a:pt x="5231590" y="4322019"/>
                    <a:pt x="5240826" y="4434118"/>
                    <a:pt x="5248523" y="4519459"/>
                  </a:cubicBezTo>
                  <a:cubicBezTo>
                    <a:pt x="5263148" y="4668443"/>
                    <a:pt x="5272384" y="4781266"/>
                    <a:pt x="5279311" y="4884687"/>
                  </a:cubicBezTo>
                  <a:cubicBezTo>
                    <a:pt x="5283160" y="4940375"/>
                    <a:pt x="5287778" y="5008358"/>
                    <a:pt x="5290087" y="5036564"/>
                  </a:cubicBezTo>
                  <a:cubicBezTo>
                    <a:pt x="5292396" y="5064046"/>
                    <a:pt x="5300093" y="5155172"/>
                    <a:pt x="5306251" y="5239066"/>
                  </a:cubicBezTo>
                  <a:cubicBezTo>
                    <a:pt x="5313178" y="5322237"/>
                    <a:pt x="5321645" y="5415533"/>
                    <a:pt x="5325493" y="5445185"/>
                  </a:cubicBezTo>
                  <a:cubicBezTo>
                    <a:pt x="5330111" y="5474837"/>
                    <a:pt x="5333190" y="5530525"/>
                    <a:pt x="5333190" y="5568133"/>
                  </a:cubicBezTo>
                  <a:cubicBezTo>
                    <a:pt x="5333190" y="5643348"/>
                    <a:pt x="5347815" y="5706269"/>
                    <a:pt x="5369366" y="5728689"/>
                  </a:cubicBezTo>
                  <a:cubicBezTo>
                    <a:pt x="5377063" y="5736644"/>
                    <a:pt x="5395536" y="5749662"/>
                    <a:pt x="5410930" y="5756894"/>
                  </a:cubicBezTo>
                  <a:lnTo>
                    <a:pt x="5439409" y="5769912"/>
                  </a:lnTo>
                  <a:lnTo>
                    <a:pt x="5470196" y="5748939"/>
                  </a:lnTo>
                  <a:cubicBezTo>
                    <a:pt x="5487900" y="5737367"/>
                    <a:pt x="5505603" y="5720733"/>
                    <a:pt x="5510221" y="5712778"/>
                  </a:cubicBezTo>
                  <a:cubicBezTo>
                    <a:pt x="5520227" y="5695420"/>
                    <a:pt x="5528694" y="5630330"/>
                    <a:pt x="5544857" y="5445185"/>
                  </a:cubicBezTo>
                  <a:cubicBezTo>
                    <a:pt x="5551015" y="5371416"/>
                    <a:pt x="5561791" y="5265825"/>
                    <a:pt x="5567948" y="5210137"/>
                  </a:cubicBezTo>
                  <a:cubicBezTo>
                    <a:pt x="5574106" y="5154449"/>
                    <a:pt x="5584881" y="5051751"/>
                    <a:pt x="5591039" y="4982322"/>
                  </a:cubicBezTo>
                  <a:cubicBezTo>
                    <a:pt x="5597197" y="4912892"/>
                    <a:pt x="5604124" y="4841293"/>
                    <a:pt x="5606433" y="4823213"/>
                  </a:cubicBezTo>
                  <a:cubicBezTo>
                    <a:pt x="5628754" y="4628665"/>
                    <a:pt x="5653385" y="4391448"/>
                    <a:pt x="5663391" y="4269946"/>
                  </a:cubicBezTo>
                  <a:cubicBezTo>
                    <a:pt x="5668009" y="4222214"/>
                    <a:pt x="5678015" y="4118069"/>
                    <a:pt x="5686482" y="4038515"/>
                  </a:cubicBezTo>
                  <a:cubicBezTo>
                    <a:pt x="5704185" y="3870004"/>
                    <a:pt x="5706494" y="3851200"/>
                    <a:pt x="5717270" y="3731145"/>
                  </a:cubicBezTo>
                  <a:cubicBezTo>
                    <a:pt x="5721888" y="3681242"/>
                    <a:pt x="5727276" y="3619045"/>
                    <a:pt x="5730354" y="3591563"/>
                  </a:cubicBezTo>
                  <a:lnTo>
                    <a:pt x="5735742" y="3543107"/>
                  </a:lnTo>
                  <a:lnTo>
                    <a:pt x="5794239" y="3543107"/>
                  </a:lnTo>
                  <a:cubicBezTo>
                    <a:pt x="5826567" y="3543107"/>
                    <a:pt x="5951258" y="3546723"/>
                    <a:pt x="6072100" y="3551062"/>
                  </a:cubicBezTo>
                  <a:cubicBezTo>
                    <a:pt x="6266834" y="3558294"/>
                    <a:pt x="6294543" y="3557571"/>
                    <a:pt x="6319173" y="3547446"/>
                  </a:cubicBezTo>
                  <a:cubicBezTo>
                    <a:pt x="6337646" y="3540214"/>
                    <a:pt x="6376131" y="3505499"/>
                    <a:pt x="6430780" y="3447641"/>
                  </a:cubicBezTo>
                  <a:cubicBezTo>
                    <a:pt x="6545465" y="3325416"/>
                    <a:pt x="6550083" y="3320354"/>
                    <a:pt x="6589337" y="3279130"/>
                  </a:cubicBezTo>
                  <a:cubicBezTo>
                    <a:pt x="6608580" y="3258880"/>
                    <a:pt x="6632440" y="3233567"/>
                    <a:pt x="6642446" y="3221272"/>
                  </a:cubicBezTo>
                  <a:cubicBezTo>
                    <a:pt x="6652453" y="3209700"/>
                    <a:pt x="6678622" y="3182218"/>
                    <a:pt x="6699404" y="3159798"/>
                  </a:cubicBezTo>
                  <a:cubicBezTo>
                    <a:pt x="6720956" y="3138101"/>
                    <a:pt x="6774065" y="3081690"/>
                    <a:pt x="6817938" y="3034680"/>
                  </a:cubicBezTo>
                  <a:lnTo>
                    <a:pt x="6897986" y="2949340"/>
                  </a:lnTo>
                  <a:lnTo>
                    <a:pt x="6914150" y="2963804"/>
                  </a:lnTo>
                  <a:cubicBezTo>
                    <a:pt x="6922617" y="2972483"/>
                    <a:pt x="6945707" y="2998519"/>
                    <a:pt x="6964950" y="3022386"/>
                  </a:cubicBezTo>
                  <a:cubicBezTo>
                    <a:pt x="6998817" y="3065056"/>
                    <a:pt x="7235114" y="3341327"/>
                    <a:pt x="7266672" y="3376765"/>
                  </a:cubicBezTo>
                  <a:cubicBezTo>
                    <a:pt x="7275908" y="3386890"/>
                    <a:pt x="7295150" y="3409310"/>
                    <a:pt x="7309775" y="3427391"/>
                  </a:cubicBezTo>
                  <a:cubicBezTo>
                    <a:pt x="7324399" y="3445471"/>
                    <a:pt x="7346720" y="3467891"/>
                    <a:pt x="7359805" y="3478016"/>
                  </a:cubicBezTo>
                  <a:lnTo>
                    <a:pt x="7384435" y="3496097"/>
                  </a:lnTo>
                  <a:lnTo>
                    <a:pt x="8277285" y="3502606"/>
                  </a:lnTo>
                  <a:cubicBezTo>
                    <a:pt x="9067765" y="3507669"/>
                    <a:pt x="9170904" y="3509838"/>
                    <a:pt x="9177062" y="3519240"/>
                  </a:cubicBezTo>
                  <a:cubicBezTo>
                    <a:pt x="9192456" y="3544553"/>
                    <a:pt x="9240177" y="3588670"/>
                    <a:pt x="9266347" y="3600964"/>
                  </a:cubicBezTo>
                  <a:cubicBezTo>
                    <a:pt x="9335619" y="3634233"/>
                    <a:pt x="9430292" y="3625554"/>
                    <a:pt x="9493408" y="3580714"/>
                  </a:cubicBezTo>
                  <a:cubicBezTo>
                    <a:pt x="9522656" y="3559741"/>
                    <a:pt x="9538820" y="3540214"/>
                    <a:pt x="9560371" y="3499713"/>
                  </a:cubicBezTo>
                  <a:cubicBezTo>
                    <a:pt x="9591159" y="3441855"/>
                    <a:pt x="9594238" y="3425221"/>
                    <a:pt x="9581153" y="3393399"/>
                  </a:cubicBezTo>
                  <a:cubicBezTo>
                    <a:pt x="9545747" y="3313121"/>
                    <a:pt x="9523426" y="3284916"/>
                    <a:pt x="9464159" y="3248031"/>
                  </a:cubicBezTo>
                  <a:cubicBezTo>
                    <a:pt x="9436450" y="3230674"/>
                    <a:pt x="9425674" y="3228504"/>
                    <a:pt x="9371026" y="3228504"/>
                  </a:cubicBezTo>
                  <a:cubicBezTo>
                    <a:pt x="9281741" y="3228504"/>
                    <a:pt x="9245565" y="3247308"/>
                    <a:pt x="9172443" y="3332648"/>
                  </a:cubicBezTo>
                  <a:cubicBezTo>
                    <a:pt x="9164746" y="3341327"/>
                    <a:pt x="9062377" y="3342050"/>
                    <a:pt x="8466630" y="3337711"/>
                  </a:cubicBezTo>
                  <a:cubicBezTo>
                    <a:pt x="7543763" y="3330479"/>
                    <a:pt x="7448320" y="3328309"/>
                    <a:pt x="7440623" y="3315291"/>
                  </a:cubicBezTo>
                  <a:cubicBezTo>
                    <a:pt x="7436775" y="3309505"/>
                    <a:pt x="7429848" y="3300827"/>
                    <a:pt x="7424460" y="3295764"/>
                  </a:cubicBezTo>
                  <a:cubicBezTo>
                    <a:pt x="7415223" y="3287085"/>
                    <a:pt x="7255896" y="3099770"/>
                    <a:pt x="7211253" y="3046252"/>
                  </a:cubicBezTo>
                  <a:cubicBezTo>
                    <a:pt x="7141211" y="2961635"/>
                    <a:pt x="6994968" y="2790954"/>
                    <a:pt x="6971877" y="2767088"/>
                  </a:cubicBezTo>
                  <a:cubicBezTo>
                    <a:pt x="6947247" y="2741052"/>
                    <a:pt x="6940320" y="2738159"/>
                    <a:pt x="6907992" y="2738159"/>
                  </a:cubicBezTo>
                  <a:cubicBezTo>
                    <a:pt x="6859501" y="2738159"/>
                    <a:pt x="6864120" y="2733819"/>
                    <a:pt x="6587798" y="3029618"/>
                  </a:cubicBezTo>
                  <a:cubicBezTo>
                    <a:pt x="6471574" y="3153289"/>
                    <a:pt x="6379979" y="3252371"/>
                    <a:pt x="6329179" y="3307336"/>
                  </a:cubicBezTo>
                  <a:cubicBezTo>
                    <a:pt x="6303010" y="3335541"/>
                    <a:pt x="6272991" y="3366640"/>
                    <a:pt x="6261446" y="3376042"/>
                  </a:cubicBezTo>
                  <a:lnTo>
                    <a:pt x="6241434" y="3393399"/>
                  </a:lnTo>
                  <a:lnTo>
                    <a:pt x="6074409" y="3384721"/>
                  </a:lnTo>
                  <a:cubicBezTo>
                    <a:pt x="5982046" y="3380381"/>
                    <a:pt x="5843500" y="3376042"/>
                    <a:pt x="5766530" y="3374595"/>
                  </a:cubicBezTo>
                  <a:cubicBezTo>
                    <a:pt x="5627215" y="3373149"/>
                    <a:pt x="5627215" y="3373149"/>
                    <a:pt x="5606433" y="3391230"/>
                  </a:cubicBezTo>
                  <a:cubicBezTo>
                    <a:pt x="5594888" y="3401355"/>
                    <a:pt x="5581033" y="3417266"/>
                    <a:pt x="5575645" y="3427391"/>
                  </a:cubicBezTo>
                  <a:cubicBezTo>
                    <a:pt x="5564869" y="3448364"/>
                    <a:pt x="5552554" y="3538767"/>
                    <a:pt x="5541009" y="3691367"/>
                  </a:cubicBezTo>
                  <a:cubicBezTo>
                    <a:pt x="5536391" y="3750672"/>
                    <a:pt x="5529463" y="3819378"/>
                    <a:pt x="5524845" y="3843244"/>
                  </a:cubicBezTo>
                  <a:cubicBezTo>
                    <a:pt x="5520997" y="3867111"/>
                    <a:pt x="5514069" y="3928585"/>
                    <a:pt x="5509451" y="3980657"/>
                  </a:cubicBezTo>
                  <a:cubicBezTo>
                    <a:pt x="5504833" y="4032006"/>
                    <a:pt x="5497906" y="4103605"/>
                    <a:pt x="5494827" y="4139766"/>
                  </a:cubicBezTo>
                  <a:cubicBezTo>
                    <a:pt x="5482512" y="4257652"/>
                    <a:pt x="5472506" y="4362519"/>
                    <a:pt x="5460960" y="4485467"/>
                  </a:cubicBezTo>
                  <a:cubicBezTo>
                    <a:pt x="5454803" y="4552727"/>
                    <a:pt x="5448645" y="4609138"/>
                    <a:pt x="5446336" y="4610585"/>
                  </a:cubicBezTo>
                  <a:cubicBezTo>
                    <a:pt x="5438639" y="4617817"/>
                    <a:pt x="5426324" y="4541879"/>
                    <a:pt x="5422475" y="4465217"/>
                  </a:cubicBezTo>
                  <a:cubicBezTo>
                    <a:pt x="5420166" y="4421100"/>
                    <a:pt x="5412469" y="4323465"/>
                    <a:pt x="5406312" y="4248250"/>
                  </a:cubicBezTo>
                  <a:cubicBezTo>
                    <a:pt x="5399384" y="4172311"/>
                    <a:pt x="5390918" y="4068167"/>
                    <a:pt x="5387069" y="4016818"/>
                  </a:cubicBezTo>
                  <a:cubicBezTo>
                    <a:pt x="5383221" y="3964746"/>
                    <a:pt x="5376293" y="3883745"/>
                    <a:pt x="5372445" y="3836012"/>
                  </a:cubicBezTo>
                  <a:cubicBezTo>
                    <a:pt x="5356281" y="3642911"/>
                    <a:pt x="5339348" y="3433177"/>
                    <a:pt x="5332421" y="3344220"/>
                  </a:cubicBezTo>
                  <a:cubicBezTo>
                    <a:pt x="5328572" y="3292148"/>
                    <a:pt x="5323954" y="3232120"/>
                    <a:pt x="5321645" y="3210424"/>
                  </a:cubicBezTo>
                  <a:cubicBezTo>
                    <a:pt x="5320105" y="3188727"/>
                    <a:pt x="5313178" y="3097601"/>
                    <a:pt x="5306251" y="3007921"/>
                  </a:cubicBezTo>
                  <a:cubicBezTo>
                    <a:pt x="5299324" y="2918241"/>
                    <a:pt x="5290857" y="2821329"/>
                    <a:pt x="5286239" y="2792400"/>
                  </a:cubicBezTo>
                  <a:cubicBezTo>
                    <a:pt x="5282390" y="2763471"/>
                    <a:pt x="5279311" y="2714292"/>
                    <a:pt x="5279311" y="2682470"/>
                  </a:cubicBezTo>
                  <a:cubicBezTo>
                    <a:pt x="5279311" y="2651372"/>
                    <a:pt x="5276233" y="2610148"/>
                    <a:pt x="5272384" y="2590621"/>
                  </a:cubicBezTo>
                  <a:cubicBezTo>
                    <a:pt x="5267766" y="2571817"/>
                    <a:pt x="5260839" y="2495879"/>
                    <a:pt x="5256220" y="2422110"/>
                  </a:cubicBezTo>
                  <a:cubicBezTo>
                    <a:pt x="5251602" y="2348341"/>
                    <a:pt x="5244675" y="2262277"/>
                    <a:pt x="5240826" y="2230456"/>
                  </a:cubicBezTo>
                  <a:cubicBezTo>
                    <a:pt x="5236208" y="2198634"/>
                    <a:pt x="5229281" y="2121972"/>
                    <a:pt x="5225433" y="2060498"/>
                  </a:cubicBezTo>
                  <a:cubicBezTo>
                    <a:pt x="5208499" y="1819665"/>
                    <a:pt x="5202342" y="1734324"/>
                    <a:pt x="5190796" y="1615715"/>
                  </a:cubicBezTo>
                  <a:cubicBezTo>
                    <a:pt x="5183869" y="1547732"/>
                    <a:pt x="5175402" y="1439249"/>
                    <a:pt x="5170784" y="1373436"/>
                  </a:cubicBezTo>
                  <a:cubicBezTo>
                    <a:pt x="5166935" y="1307622"/>
                    <a:pt x="5160778" y="1215050"/>
                    <a:pt x="5156160" y="1167317"/>
                  </a:cubicBezTo>
                  <a:cubicBezTo>
                    <a:pt x="5152311" y="1119584"/>
                    <a:pt x="5143845" y="1016886"/>
                    <a:pt x="5137687" y="939501"/>
                  </a:cubicBezTo>
                  <a:cubicBezTo>
                    <a:pt x="5130760" y="862116"/>
                    <a:pt x="5123832" y="784008"/>
                    <a:pt x="5121523" y="765928"/>
                  </a:cubicBezTo>
                  <a:cubicBezTo>
                    <a:pt x="5117675" y="727597"/>
                    <a:pt x="5113057" y="669016"/>
                    <a:pt x="5102281" y="505567"/>
                  </a:cubicBezTo>
                  <a:cubicBezTo>
                    <a:pt x="5097663" y="439754"/>
                    <a:pt x="5090735" y="360199"/>
                    <a:pt x="5086887" y="328377"/>
                  </a:cubicBezTo>
                  <a:cubicBezTo>
                    <a:pt x="5083038" y="296556"/>
                    <a:pt x="5077651" y="232912"/>
                    <a:pt x="5075341" y="187349"/>
                  </a:cubicBezTo>
                  <a:cubicBezTo>
                    <a:pt x="5069184" y="78865"/>
                    <a:pt x="5060717" y="47767"/>
                    <a:pt x="5027620" y="21007"/>
                  </a:cubicBezTo>
                  <a:cubicBezTo>
                    <a:pt x="4997602" y="-4306"/>
                    <a:pt x="4969893" y="-6475"/>
                    <a:pt x="4938335" y="1305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285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433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A5A9D5-4C78-48DD-815D-1D9F61472221}"/>
              </a:ext>
            </a:extLst>
          </p:cNvPr>
          <p:cNvGrpSpPr/>
          <p:nvPr/>
        </p:nvGrpSpPr>
        <p:grpSpPr>
          <a:xfrm>
            <a:off x="4475779" y="574592"/>
            <a:ext cx="2569210" cy="1586242"/>
            <a:chOff x="2367280" y="1209040"/>
            <a:chExt cx="7589520" cy="47244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AFFDC35-A8F7-444B-9390-3D8ED75B57AD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221569D2-B989-4499-B8E0-F6E9E6ECBD02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39A8F81-C08C-408F-A58B-300615B82CD3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1F96E03-E12E-4808-B421-9FD3985E4988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9D1EFC7-BE47-4F3B-B92C-987F482E8E0E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3E6A53FF-3AF0-49FE-8CE5-2B6A73B45359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989D29DF-1AEC-461A-A4C7-99C553A075DD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8BC6D473-0D12-4604-9FDF-05E6A89EC2B9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576CF7A8-2543-454A-8D50-13585BD421B5}"/>
              </a:ext>
            </a:extLst>
          </p:cNvPr>
          <p:cNvSpPr/>
          <p:nvPr/>
        </p:nvSpPr>
        <p:spPr>
          <a:xfrm>
            <a:off x="203200" y="3215514"/>
            <a:ext cx="4035262" cy="919730"/>
          </a:xfrm>
          <a:prstGeom prst="rightArrow">
            <a:avLst>
              <a:gd name="adj1" fmla="val 50000"/>
              <a:gd name="adj2" fmla="val 98959"/>
            </a:avLst>
          </a:prstGeom>
          <a:solidFill>
            <a:srgbClr val="F5A6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5BECC34-A86F-4D31-A67B-61A2FEBCC7E8}"/>
              </a:ext>
            </a:extLst>
          </p:cNvPr>
          <p:cNvGrpSpPr/>
          <p:nvPr/>
        </p:nvGrpSpPr>
        <p:grpSpPr>
          <a:xfrm>
            <a:off x="4475779" y="2745627"/>
            <a:ext cx="2569210" cy="1586242"/>
            <a:chOff x="2367280" y="1209040"/>
            <a:chExt cx="7589520" cy="4724400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98BD6CA-C9F9-4F99-85EA-DF3E45AE66D0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DF0B2DF-CD95-4A67-B151-DC66A29C1F31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3F44EE4E-9EEB-4C30-9D83-EA9A543280E8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38C93F45-A68E-4653-8D98-707962586E82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1CD605B9-F822-4390-AFF2-E69F43A29389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788EC0E6-22A6-4E94-91AB-0AA14481290C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C619FAAC-3F32-47C4-ADBA-CD8B5BAA246C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E385EBC8-3A7D-4D78-891D-6A65E23A9CCA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830F4CB-FF88-478C-BECB-2F7447271E02}"/>
              </a:ext>
            </a:extLst>
          </p:cNvPr>
          <p:cNvGrpSpPr/>
          <p:nvPr/>
        </p:nvGrpSpPr>
        <p:grpSpPr>
          <a:xfrm>
            <a:off x="4475779" y="4916662"/>
            <a:ext cx="2569210" cy="1586242"/>
            <a:chOff x="2367280" y="1209040"/>
            <a:chExt cx="7589520" cy="472440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6668F019-0E24-403A-9849-EC3FA3F19AF5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CF97FA49-BDAD-4431-9C07-35E290BBA581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6D24C5E2-F01C-4E80-AE56-738924FF0237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1F2CEFED-9153-45C9-9346-09D00B4D32C9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7AEE211C-11EE-4048-B93A-AE816FCEDE7D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DC1D5C80-9FDE-4500-BCEB-6EB31A57E7F1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E9733278-7BAE-4AA4-8F30-8F1E5A642D5C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0" name="Arrow: Right 29">
              <a:extLst>
                <a:ext uri="{FF2B5EF4-FFF2-40B4-BE49-F238E27FC236}">
                  <a16:creationId xmlns:a16="http://schemas.microsoft.com/office/drawing/2014/main" id="{C0CB06BF-9DE4-4A06-AC0D-0D478B0F3A3B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66592A1-AA00-4B0B-8715-C0245F60686D}"/>
              </a:ext>
            </a:extLst>
          </p:cNvPr>
          <p:cNvGrpSpPr/>
          <p:nvPr/>
        </p:nvGrpSpPr>
        <p:grpSpPr>
          <a:xfrm>
            <a:off x="8107979" y="1577506"/>
            <a:ext cx="2569210" cy="1586242"/>
            <a:chOff x="2367280" y="1209040"/>
            <a:chExt cx="7589520" cy="472440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3AC8E3A1-F8E6-4DBA-9D4F-7C978C739EFD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A6B9E3E0-8262-4185-B585-FF8C713165D5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76035C39-4669-4167-9044-6A437C804EAF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A01F55E1-C5BB-4E96-AFC5-ACB887FFB92A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5B9EADD-37AF-4922-9EB3-A2FD92105998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7" name="Arrow: Right 36">
              <a:extLst>
                <a:ext uri="{FF2B5EF4-FFF2-40B4-BE49-F238E27FC236}">
                  <a16:creationId xmlns:a16="http://schemas.microsoft.com/office/drawing/2014/main" id="{B9AB520F-7223-4842-AF13-9C0CB57FD6DB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8" name="Arrow: Right 37">
              <a:extLst>
                <a:ext uri="{FF2B5EF4-FFF2-40B4-BE49-F238E27FC236}">
                  <a16:creationId xmlns:a16="http://schemas.microsoft.com/office/drawing/2014/main" id="{22F1E012-DB9F-4193-9249-77C59EDAF43D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39" name="Arrow: Right 38">
              <a:extLst>
                <a:ext uri="{FF2B5EF4-FFF2-40B4-BE49-F238E27FC236}">
                  <a16:creationId xmlns:a16="http://schemas.microsoft.com/office/drawing/2014/main" id="{3BA0EA8F-2320-4A1E-A218-69F9A6149AF0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3A66275-649F-4BA5-9E18-4C84B0B701CF}"/>
              </a:ext>
            </a:extLst>
          </p:cNvPr>
          <p:cNvGrpSpPr/>
          <p:nvPr/>
        </p:nvGrpSpPr>
        <p:grpSpPr>
          <a:xfrm>
            <a:off x="8107979" y="3748541"/>
            <a:ext cx="2569210" cy="1586242"/>
            <a:chOff x="2367280" y="1209040"/>
            <a:chExt cx="7589520" cy="4724400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ED932BB4-E69C-4712-8B6B-9C16F4523B0B}"/>
                </a:ext>
              </a:extLst>
            </p:cNvPr>
            <p:cNvSpPr/>
            <p:nvPr/>
          </p:nvSpPr>
          <p:spPr>
            <a:xfrm>
              <a:off x="2743200" y="1493520"/>
              <a:ext cx="1960880" cy="417576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CPU</a:t>
              </a:r>
              <a:endParaRPr lang="en-US" sz="600" b="1" dirty="0"/>
            </a:p>
          </p:txBody>
        </p: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84761AA5-F1A0-4612-B118-D98EBDF0D0C5}"/>
                </a:ext>
              </a:extLst>
            </p:cNvPr>
            <p:cNvSpPr/>
            <p:nvPr/>
          </p:nvSpPr>
          <p:spPr>
            <a:xfrm>
              <a:off x="5405123" y="1493520"/>
              <a:ext cx="4165598" cy="114808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RAM</a:t>
              </a:r>
              <a:endParaRPr lang="en-US" sz="600" b="1" dirty="0"/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AEFA46A9-C350-416A-86CC-6152CAAE77A6}"/>
                </a:ext>
              </a:extLst>
            </p:cNvPr>
            <p:cNvSpPr/>
            <p:nvPr/>
          </p:nvSpPr>
          <p:spPr>
            <a:xfrm>
              <a:off x="6857998" y="32359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Network</a:t>
              </a:r>
              <a:endParaRPr lang="en-US" sz="600" b="1" dirty="0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77C99119-2720-494C-9EE8-4775D7288817}"/>
                </a:ext>
              </a:extLst>
            </p:cNvPr>
            <p:cNvSpPr/>
            <p:nvPr/>
          </p:nvSpPr>
          <p:spPr>
            <a:xfrm>
              <a:off x="6857998" y="4709160"/>
              <a:ext cx="2712721" cy="960120"/>
            </a:xfrm>
            <a:prstGeom prst="roundRect">
              <a:avLst/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Disk</a:t>
              </a:r>
              <a:endParaRPr lang="en-US" sz="600" b="1" dirty="0"/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21B82105-EDE6-48E8-9B3A-E45685522C63}"/>
                </a:ext>
              </a:extLst>
            </p:cNvPr>
            <p:cNvSpPr/>
            <p:nvPr/>
          </p:nvSpPr>
          <p:spPr>
            <a:xfrm>
              <a:off x="2367280" y="1209040"/>
              <a:ext cx="7589520" cy="4724400"/>
            </a:xfrm>
            <a:prstGeom prst="roundRect">
              <a:avLst/>
            </a:prstGeom>
            <a:noFill/>
            <a:ln w="28575">
              <a:solidFill>
                <a:srgbClr val="201F1F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46" name="Arrow: Right 45">
              <a:extLst>
                <a:ext uri="{FF2B5EF4-FFF2-40B4-BE49-F238E27FC236}">
                  <a16:creationId xmlns:a16="http://schemas.microsoft.com/office/drawing/2014/main" id="{B590F8D9-3CF0-4129-87D0-C6CF64020E65}"/>
                </a:ext>
              </a:extLst>
            </p:cNvPr>
            <p:cNvSpPr/>
            <p:nvPr/>
          </p:nvSpPr>
          <p:spPr>
            <a:xfrm>
              <a:off x="4704080" y="1825625"/>
              <a:ext cx="701043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47" name="Arrow: Right 46">
              <a:extLst>
                <a:ext uri="{FF2B5EF4-FFF2-40B4-BE49-F238E27FC236}">
                  <a16:creationId xmlns:a16="http://schemas.microsoft.com/office/drawing/2014/main" id="{CB0BE50A-20E8-4D52-B48C-8ACD06EF3E55}"/>
                </a:ext>
              </a:extLst>
            </p:cNvPr>
            <p:cNvSpPr/>
            <p:nvPr/>
          </p:nvSpPr>
          <p:spPr>
            <a:xfrm>
              <a:off x="4704080" y="3526472"/>
              <a:ext cx="2153919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  <p:sp>
          <p:nvSpPr>
            <p:cNvPr id="48" name="Arrow: Right 47">
              <a:extLst>
                <a:ext uri="{FF2B5EF4-FFF2-40B4-BE49-F238E27FC236}">
                  <a16:creationId xmlns:a16="http://schemas.microsoft.com/office/drawing/2014/main" id="{240B1DF5-990A-4D36-AC24-BF753F1AFD9E}"/>
                </a:ext>
              </a:extLst>
            </p:cNvPr>
            <p:cNvSpPr/>
            <p:nvPr/>
          </p:nvSpPr>
          <p:spPr>
            <a:xfrm>
              <a:off x="4586973" y="5040312"/>
              <a:ext cx="2271025" cy="297815"/>
            </a:xfrm>
            <a:prstGeom prst="rightArrow">
              <a:avLst>
                <a:gd name="adj1" fmla="val 50000"/>
                <a:gd name="adj2" fmla="val 98959"/>
              </a:avLst>
            </a:prstGeom>
            <a:solidFill>
              <a:srgbClr val="F5A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"/>
            </a:p>
          </p:txBody>
        </p:sp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AAD6154E-5715-4040-9FCF-918B77EBF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517" y="-413329"/>
            <a:ext cx="4771379" cy="4352656"/>
          </a:xfrm>
          <a:prstGeom prst="rect">
            <a:avLst/>
          </a:prstGeom>
        </p:spPr>
      </p:pic>
      <p:pic>
        <p:nvPicPr>
          <p:cNvPr id="51" name="Picture 2">
            <a:extLst>
              <a:ext uri="{FF2B5EF4-FFF2-40B4-BE49-F238E27FC236}">
                <a16:creationId xmlns:a16="http://schemas.microsoft.com/office/drawing/2014/main" id="{00B822C5-1B06-4111-A163-6011A6A3F93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545"/>
            <a:ext cx="12192000" cy="6944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9205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329</Words>
  <Application>Microsoft Office PowerPoint</Application>
  <PresentationFormat>Widescreen</PresentationFormat>
  <Paragraphs>151</Paragraphs>
  <Slides>23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Arial Narrow</vt:lpstr>
      <vt:lpstr>Calibri</vt:lpstr>
      <vt:lpstr>Calibri Light</vt:lpstr>
      <vt:lpstr>Kristen ITC</vt:lpstr>
      <vt:lpstr>Wingdings</vt:lpstr>
      <vt:lpstr>Office Theme</vt:lpstr>
      <vt:lpstr>AN OVERVIEW ON HEALTH CHECK PATTERNS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HEALTH CHECK?</vt:lpstr>
      <vt:lpstr>PowerPoint Presentation</vt:lpstr>
      <vt:lpstr>PowerPoint Presentation</vt:lpstr>
      <vt:lpstr>PowerPoint Presentation</vt:lpstr>
      <vt:lpstr>PowerPoint Presentation</vt:lpstr>
      <vt:lpstr>PATTERNS!</vt:lpstr>
      <vt:lpstr>PowerPoint Presentation</vt:lpstr>
      <vt:lpstr>PowerPoint Presentation</vt:lpstr>
      <vt:lpstr>PowerPoint Presentation</vt:lpstr>
      <vt:lpstr>PowerPoint Presentation</vt:lpstr>
      <vt:lpstr>DEMO!</vt:lpstr>
      <vt:lpstr>PowerPoint Presentation</vt:lpstr>
      <vt:lpstr>PowerPoint Presentation</vt:lpstr>
      <vt:lpstr>AN OVERVIEW ON HEALTH CHECK PATTERNS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OVERVIEW ON HEALTH CHECK PATTERNS</dc:title>
  <dc:creator>Oresztesz Margaritisz</dc:creator>
  <cp:lastModifiedBy>Oresztesz Margaritisz</cp:lastModifiedBy>
  <cp:revision>54</cp:revision>
  <dcterms:created xsi:type="dcterms:W3CDTF">2020-04-15T11:22:54Z</dcterms:created>
  <dcterms:modified xsi:type="dcterms:W3CDTF">2020-04-17T12:15:49Z</dcterms:modified>
</cp:coreProperties>
</file>

<file path=docProps/thumbnail.jpeg>
</file>